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91" r:id="rId3"/>
    <p:sldId id="290" r:id="rId4"/>
    <p:sldId id="292" r:id="rId5"/>
    <p:sldId id="288" r:id="rId6"/>
    <p:sldId id="295" r:id="rId7"/>
    <p:sldId id="310" r:id="rId8"/>
    <p:sldId id="278" r:id="rId9"/>
    <p:sldId id="287" r:id="rId10"/>
    <p:sldId id="296" r:id="rId11"/>
    <p:sldId id="297" r:id="rId12"/>
    <p:sldId id="298" r:id="rId13"/>
    <p:sldId id="299" r:id="rId14"/>
    <p:sldId id="300" r:id="rId15"/>
    <p:sldId id="301" r:id="rId16"/>
    <p:sldId id="302" r:id="rId17"/>
    <p:sldId id="303" r:id="rId18"/>
    <p:sldId id="304" r:id="rId19"/>
    <p:sldId id="294" r:id="rId20"/>
    <p:sldId id="305" r:id="rId21"/>
    <p:sldId id="280" r:id="rId22"/>
    <p:sldId id="311" r:id="rId23"/>
    <p:sldId id="312" r:id="rId24"/>
    <p:sldId id="309" r:id="rId25"/>
    <p:sldId id="313" r:id="rId26"/>
    <p:sldId id="276" r:id="rId2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3333FF"/>
    <a:srgbClr val="0070C0"/>
    <a:srgbClr val="0000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8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94FEF73E-E0FC-4DB7-8C07-11D64DC8DC28}" type="datetimeFigureOut">
              <a:rPr lang="tr-TR" smtClean="0"/>
              <a:pPr/>
              <a:t>3.8.2015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C29E2E1-391D-44A1-81B2-2C3A420400DA}"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94FEF73E-E0FC-4DB7-8C07-11D64DC8DC28}" type="datetimeFigureOut">
              <a:rPr lang="tr-TR" smtClean="0"/>
              <a:pPr/>
              <a:t>3.8.2015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C29E2E1-391D-44A1-81B2-2C3A420400DA}"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94FEF73E-E0FC-4DB7-8C07-11D64DC8DC28}" type="datetimeFigureOut">
              <a:rPr lang="tr-TR" smtClean="0"/>
              <a:pPr/>
              <a:t>3.8.2015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C29E2E1-391D-44A1-81B2-2C3A420400DA}"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94FEF73E-E0FC-4DB7-8C07-11D64DC8DC28}" type="datetimeFigureOut">
              <a:rPr lang="tr-TR" smtClean="0"/>
              <a:pPr/>
              <a:t>3.8.2015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C29E2E1-391D-44A1-81B2-2C3A420400DA}"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94FEF73E-E0FC-4DB7-8C07-11D64DC8DC28}" type="datetimeFigureOut">
              <a:rPr lang="tr-TR" smtClean="0"/>
              <a:pPr/>
              <a:t>3.8.2015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C29E2E1-391D-44A1-81B2-2C3A420400DA}"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94FEF73E-E0FC-4DB7-8C07-11D64DC8DC28}" type="datetimeFigureOut">
              <a:rPr lang="tr-TR" smtClean="0"/>
              <a:pPr/>
              <a:t>3.8.2015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C29E2E1-391D-44A1-81B2-2C3A420400DA}"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94FEF73E-E0FC-4DB7-8C07-11D64DC8DC28}" type="datetimeFigureOut">
              <a:rPr lang="tr-TR" smtClean="0"/>
              <a:pPr/>
              <a:t>3.8.2015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0C29E2E1-391D-44A1-81B2-2C3A420400DA}"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94FEF73E-E0FC-4DB7-8C07-11D64DC8DC28}" type="datetimeFigureOut">
              <a:rPr lang="tr-TR" smtClean="0"/>
              <a:pPr/>
              <a:t>3.8.2015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0C29E2E1-391D-44A1-81B2-2C3A420400DA}"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94FEF73E-E0FC-4DB7-8C07-11D64DC8DC28}" type="datetimeFigureOut">
              <a:rPr lang="tr-TR" smtClean="0"/>
              <a:pPr/>
              <a:t>3.8.2015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0C29E2E1-391D-44A1-81B2-2C3A420400DA}"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94FEF73E-E0FC-4DB7-8C07-11D64DC8DC28}" type="datetimeFigureOut">
              <a:rPr lang="tr-TR" smtClean="0"/>
              <a:pPr/>
              <a:t>3.8.2015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C29E2E1-391D-44A1-81B2-2C3A420400DA}"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94FEF73E-E0FC-4DB7-8C07-11D64DC8DC28}" type="datetimeFigureOut">
              <a:rPr lang="tr-TR" smtClean="0"/>
              <a:pPr/>
              <a:t>3.8.2015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C29E2E1-391D-44A1-81B2-2C3A420400DA}"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FEF73E-E0FC-4DB7-8C07-11D64DC8DC28}" type="datetimeFigureOut">
              <a:rPr lang="tr-TR" smtClean="0"/>
              <a:pPr/>
              <a:t>3.8.2015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29E2E1-391D-44A1-81B2-2C3A420400DA}"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7.png"/><Relationship Id="rId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image" Target="../media/image8.jpeg"/><Relationship Id="rId9" Type="http://schemas.openxmlformats.org/officeDocument/2006/relationships/image" Target="../media/image5.jpe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7.png"/><Relationship Id="rId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image" Target="../media/image8.jpeg"/><Relationship Id="rId9" Type="http://schemas.openxmlformats.org/officeDocument/2006/relationships/image" Target="../media/image5.jpe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7.png"/><Relationship Id="rId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image" Target="../media/image8.jpeg"/><Relationship Id="rId9" Type="http://schemas.openxmlformats.org/officeDocument/2006/relationships/image" Target="../media/image5.jpe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7.png"/><Relationship Id="rId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image" Target="../media/image8.jpeg"/><Relationship Id="rId9" Type="http://schemas.openxmlformats.org/officeDocument/2006/relationships/image" Target="../media/image5.jpeg"/></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11.png"/><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7.png"/><Relationship Id="rId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image" Target="../media/image8.jpeg"/><Relationship Id="rId9" Type="http://schemas.openxmlformats.org/officeDocument/2006/relationships/image" Target="../media/image5.jpe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7.png"/><Relationship Id="rId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image" Target="../media/image8.jpeg"/><Relationship Id="rId9" Type="http://schemas.openxmlformats.org/officeDocument/2006/relationships/image" Target="../media/image5.jpe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7.png"/><Relationship Id="rId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image" Target="../media/image8.jpeg"/><Relationship Id="rId9" Type="http://schemas.openxmlformats.org/officeDocument/2006/relationships/image" Target="../media/image5.jpeg"/></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7.png"/><Relationship Id="rId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image" Target="../media/image8.jpeg"/><Relationship Id="rId9" Type="http://schemas.openxmlformats.org/officeDocument/2006/relationships/image" Target="../media/image5.jpe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7.png"/><Relationship Id="rId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image" Target="../media/image8.jpeg"/><Relationship Id="rId9" Type="http://schemas.openxmlformats.org/officeDocument/2006/relationships/image" Target="../media/image5.jpeg"/></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7.png"/><Relationship Id="rId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image" Target="../media/image8.jpeg"/><Relationship Id="rId9" Type="http://schemas.openxmlformats.org/officeDocument/2006/relationships/image" Target="../media/image5.jpe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7.png"/><Relationship Id="rId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image" Target="../media/image8.jpeg"/><Relationship Id="rId9" Type="http://schemas.openxmlformats.org/officeDocument/2006/relationships/image" Target="../media/image12.jpeg"/></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7.png"/><Relationship Id="rId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image" Target="../media/image8.jpeg"/><Relationship Id="rId9" Type="http://schemas.openxmlformats.org/officeDocument/2006/relationships/image" Target="../media/image5.jpeg"/></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11.png"/><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8.png"/><Relationship Id="rId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image" Target="../media/image8.jpeg"/><Relationship Id="rId9" Type="http://schemas.openxmlformats.org/officeDocument/2006/relationships/image" Target="../media/image5.jpeg"/></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7.png"/><Relationship Id="rId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image" Target="../media/image8.jpeg"/><Relationship Id="rId9" Type="http://schemas.openxmlformats.org/officeDocument/2006/relationships/image" Target="../media/image5.jpeg"/></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7.png"/><Relationship Id="rId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image" Target="../media/image8.jpeg"/><Relationship Id="rId9" Type="http://schemas.openxmlformats.org/officeDocument/2006/relationships/image" Target="../media/image5.jpeg"/></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7.png"/><Relationship Id="rId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image" Target="../media/image8.jpeg"/><Relationship Id="rId9" Type="http://schemas.openxmlformats.org/officeDocument/2006/relationships/image" Target="../media/image5.jpeg"/></Relationships>
</file>

<file path=ppt/slides/_rels/slide2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7.png"/><Relationship Id="rId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image" Target="../media/image8.jpeg"/><Relationship Id="rId9" Type="http://schemas.openxmlformats.org/officeDocument/2006/relationships/image" Target="../media/image5.jpeg"/></Relationships>
</file>

<file path=ppt/slides/_rels/slide26.xml.rels><?xml version="1.0" encoding="UTF-8" standalone="yes"?>
<Relationships xmlns="http://schemas.openxmlformats.org/package/2006/relationships"><Relationship Id="rId2" Type="http://schemas.openxmlformats.org/officeDocument/2006/relationships/hyperlink" Target="mailto:adanamempke@gmai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11.png"/><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3.png"/><Relationship Id="rId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image" Target="../media/image8.jpeg"/><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11.png"/><Relationship Id="rId12"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image" Target="../media/image8.jpeg"/><Relationship Id="rId9"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11.png"/><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6.png"/><Relationship Id="rId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image" Target="../media/image8.jpeg"/><Relationship Id="rId9"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7.png"/><Relationship Id="rId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image" Target="../media/image8.jpeg"/><Relationship Id="rId9" Type="http://schemas.openxmlformats.org/officeDocument/2006/relationships/image" Target="../media/image5.jpe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7.png"/><Relationship Id="rId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image" Target="../media/image8.jpeg"/><Relationship Id="rId9" Type="http://schemas.openxmlformats.org/officeDocument/2006/relationships/image" Target="../media/image5.jpe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7.png"/><Relationship Id="rId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image" Target="../media/image8.jpeg"/><Relationship Id="rId9" Type="http://schemas.openxmlformats.org/officeDocument/2006/relationships/image" Target="../media/image5.jpe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7.png"/><Relationship Id="rId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image" Target="../media/image8.jpeg"/><Relationship Id="rId9"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4" name="3 Resim" descr="adsız2.bmp"/>
          <p:cNvPicPr>
            <a:picLocks noChangeAspect="1"/>
          </p:cNvPicPr>
          <p:nvPr/>
        </p:nvPicPr>
        <p:blipFill>
          <a:blip r:embed="rId2"/>
          <a:stretch>
            <a:fillRect/>
          </a:stretch>
        </p:blipFill>
        <p:spPr>
          <a:xfrm>
            <a:off x="4464" y="0"/>
            <a:ext cx="9139536" cy="6858000"/>
          </a:xfrm>
          <a:prstGeom prst="rect">
            <a:avLst/>
          </a:prstGeom>
        </p:spPr>
      </p:pic>
      <p:pic>
        <p:nvPicPr>
          <p:cNvPr id="9" name="8 Resim" descr="logo_Meb.png"/>
          <p:cNvPicPr>
            <a:picLocks noChangeAspect="1"/>
          </p:cNvPicPr>
          <p:nvPr/>
        </p:nvPicPr>
        <p:blipFill>
          <a:blip r:embed="rId3"/>
          <a:stretch>
            <a:fillRect/>
          </a:stretch>
        </p:blipFill>
        <p:spPr>
          <a:xfrm>
            <a:off x="152400" y="0"/>
            <a:ext cx="914400" cy="914400"/>
          </a:xfrm>
          <a:prstGeom prst="rect">
            <a:avLst/>
          </a:prstGeom>
          <a:noFill/>
          <a:ln>
            <a:noFill/>
          </a:ln>
        </p:spPr>
      </p:pic>
      <p:sp>
        <p:nvSpPr>
          <p:cNvPr id="10" name="9 Metin kutusu"/>
          <p:cNvSpPr txBox="1"/>
          <p:nvPr/>
        </p:nvSpPr>
        <p:spPr>
          <a:xfrm>
            <a:off x="1122599" y="0"/>
            <a:ext cx="2720617" cy="830997"/>
          </a:xfrm>
          <a:prstGeom prst="rect">
            <a:avLst/>
          </a:prstGeom>
          <a:noFill/>
        </p:spPr>
        <p:txBody>
          <a:bodyPr wrap="none" rtlCol="0">
            <a:spAutoFit/>
          </a:bodyPr>
          <a:lstStyle/>
          <a:p>
            <a:r>
              <a:rPr lang="tr-TR" sz="1600" b="1" dirty="0" smtClean="0">
                <a:solidFill>
                  <a:schemeClr val="bg1"/>
                </a:solidFill>
              </a:rPr>
              <a:t>T.C</a:t>
            </a:r>
          </a:p>
          <a:p>
            <a:r>
              <a:rPr lang="tr-TR" sz="1600" b="1" dirty="0" smtClean="0">
                <a:solidFill>
                  <a:schemeClr val="bg1"/>
                </a:solidFill>
              </a:rPr>
              <a:t>ADANA VALİLİĞİ</a:t>
            </a:r>
          </a:p>
          <a:p>
            <a:r>
              <a:rPr lang="tr-TR" sz="1600" b="1" dirty="0" smtClean="0">
                <a:solidFill>
                  <a:schemeClr val="bg1"/>
                </a:solidFill>
              </a:rPr>
              <a:t>İL MİLLİ EĞİTİM MÜDÜRLÜĞÜ</a:t>
            </a:r>
            <a:endParaRPr lang="tr-TR" sz="1600" b="1" dirty="0">
              <a:solidFill>
                <a:schemeClr val="bg1"/>
              </a:solidFill>
            </a:endParaRPr>
          </a:p>
        </p:txBody>
      </p:sp>
      <p:sp>
        <p:nvSpPr>
          <p:cNvPr id="12" name="11 Metin kutusu"/>
          <p:cNvSpPr txBox="1"/>
          <p:nvPr/>
        </p:nvSpPr>
        <p:spPr>
          <a:xfrm>
            <a:off x="4419600" y="1600200"/>
            <a:ext cx="4724400" cy="1846659"/>
          </a:xfrm>
          <a:prstGeom prst="rect">
            <a:avLst/>
          </a:prstGeom>
          <a:noFill/>
        </p:spPr>
        <p:txBody>
          <a:bodyPr wrap="square" rtlCol="0">
            <a:spAutoFit/>
          </a:bodyPr>
          <a:lstStyle/>
          <a:p>
            <a:pPr algn="ctr"/>
            <a:r>
              <a:rPr lang="tr-TR" sz="3600" b="1" dirty="0" smtClean="0">
                <a:solidFill>
                  <a:srgbClr val="0070C0"/>
                </a:solidFill>
                <a:cs typeface="Times New Roman" pitchFamily="18" charset="0"/>
              </a:rPr>
              <a:t>PROJE YÖNETİMİ </a:t>
            </a:r>
          </a:p>
          <a:p>
            <a:pPr algn="ctr"/>
            <a:r>
              <a:rPr lang="tr-TR" sz="3600" b="1" dirty="0" smtClean="0">
                <a:solidFill>
                  <a:srgbClr val="0070C0"/>
                </a:solidFill>
                <a:cs typeface="Times New Roman" pitchFamily="18" charset="0"/>
              </a:rPr>
              <a:t>EĞİTİMİ</a:t>
            </a:r>
          </a:p>
          <a:p>
            <a:pPr algn="ctr"/>
            <a:r>
              <a:rPr lang="tr-TR" sz="2200" b="1" dirty="0" smtClean="0">
                <a:solidFill>
                  <a:srgbClr val="0070C0"/>
                </a:solidFill>
                <a:cs typeface="Times New Roman" pitchFamily="18" charset="0"/>
              </a:rPr>
              <a:t> </a:t>
            </a:r>
          </a:p>
          <a:p>
            <a:pPr algn="ctr"/>
            <a:r>
              <a:rPr lang="tr-TR" sz="2000" dirty="0" smtClean="0">
                <a:solidFill>
                  <a:srgbClr val="0070C0"/>
                </a:solidFill>
                <a:cs typeface="Times New Roman" pitchFamily="18" charset="0"/>
              </a:rPr>
              <a:t>03-07 AĞUSTOS 2015</a:t>
            </a:r>
          </a:p>
        </p:txBody>
      </p:sp>
      <p:pic>
        <p:nvPicPr>
          <p:cNvPr id="14" name="13 Resim" descr="adsız3.bmp"/>
          <p:cNvPicPr>
            <a:picLocks noChangeAspect="1"/>
          </p:cNvPicPr>
          <p:nvPr/>
        </p:nvPicPr>
        <p:blipFill>
          <a:blip r:embed="rId4"/>
          <a:stretch>
            <a:fillRect/>
          </a:stretch>
        </p:blipFill>
        <p:spPr>
          <a:xfrm>
            <a:off x="-76200" y="5867400"/>
            <a:ext cx="9230976" cy="990600"/>
          </a:xfrm>
          <a:prstGeom prst="rect">
            <a:avLst/>
          </a:prstGeom>
          <a:noFill/>
          <a:ln>
            <a:noFill/>
          </a:ln>
          <a:scene3d>
            <a:camera prst="orthographicFront">
              <a:rot lat="0" lon="10500000" rev="0"/>
            </a:camera>
            <a:lightRig rig="threePt" dir="t"/>
          </a:scene3d>
        </p:spPr>
      </p:pic>
      <p:sp>
        <p:nvSpPr>
          <p:cNvPr id="19" name="18 Yuvarlatılmış Dikdörtgen"/>
          <p:cNvSpPr/>
          <p:nvPr/>
        </p:nvSpPr>
        <p:spPr>
          <a:xfrm>
            <a:off x="1122599" y="6019800"/>
            <a:ext cx="7869001" cy="76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7" name="16 Resim" descr="adana mem logo.png"/>
          <p:cNvPicPr>
            <a:picLocks/>
          </p:cNvPicPr>
          <p:nvPr/>
        </p:nvPicPr>
        <p:blipFill>
          <a:blip r:embed="rId5" cstate="print"/>
          <a:stretch>
            <a:fillRect/>
          </a:stretch>
        </p:blipFill>
        <p:spPr>
          <a:xfrm>
            <a:off x="7543800" y="6115050"/>
            <a:ext cx="990600" cy="666750"/>
          </a:xfrm>
          <a:prstGeom prst="rect">
            <a:avLst/>
          </a:prstGeom>
        </p:spPr>
      </p:pic>
      <p:pic>
        <p:nvPicPr>
          <p:cNvPr id="5" name="Picture 2" descr="C:\Users\Burçin\Desktop\1031px-MEB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5876" y="6055716"/>
            <a:ext cx="920038" cy="72608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urçin\Desktop\project-managemen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200452">
            <a:off x="361384" y="1744514"/>
            <a:ext cx="4876800" cy="331311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Burçin\Desktop\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56893" y="6019800"/>
            <a:ext cx="764789" cy="749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538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4" name="3 Resim" descr="adsız2.bmp"/>
          <p:cNvPicPr>
            <a:picLocks noChangeAspect="1"/>
          </p:cNvPicPr>
          <p:nvPr/>
        </p:nvPicPr>
        <p:blipFill>
          <a:blip r:embed="rId2"/>
          <a:stretch>
            <a:fillRect/>
          </a:stretch>
        </p:blipFill>
        <p:spPr>
          <a:xfrm>
            <a:off x="0" y="0"/>
            <a:ext cx="9139536" cy="6858000"/>
          </a:xfrm>
          <a:prstGeom prst="rect">
            <a:avLst/>
          </a:prstGeom>
        </p:spPr>
      </p:pic>
      <p:pic>
        <p:nvPicPr>
          <p:cNvPr id="9" name="8 Resim" descr="logo_Meb.png"/>
          <p:cNvPicPr>
            <a:picLocks noChangeAspect="1"/>
          </p:cNvPicPr>
          <p:nvPr/>
        </p:nvPicPr>
        <p:blipFill>
          <a:blip r:embed="rId3"/>
          <a:stretch>
            <a:fillRect/>
          </a:stretch>
        </p:blipFill>
        <p:spPr>
          <a:xfrm>
            <a:off x="152400" y="0"/>
            <a:ext cx="914400" cy="914400"/>
          </a:xfrm>
          <a:prstGeom prst="rect">
            <a:avLst/>
          </a:prstGeom>
          <a:noFill/>
          <a:ln>
            <a:noFill/>
          </a:ln>
        </p:spPr>
      </p:pic>
      <p:sp>
        <p:nvSpPr>
          <p:cNvPr id="10" name="9 Metin kutusu"/>
          <p:cNvSpPr txBox="1"/>
          <p:nvPr/>
        </p:nvSpPr>
        <p:spPr>
          <a:xfrm>
            <a:off x="1066800" y="152400"/>
            <a:ext cx="2095830" cy="646331"/>
          </a:xfrm>
          <a:prstGeom prst="rect">
            <a:avLst/>
          </a:prstGeom>
          <a:noFill/>
        </p:spPr>
        <p:txBody>
          <a:bodyPr wrap="none" rtlCol="0">
            <a:spAutoFit/>
          </a:bodyPr>
          <a:lstStyle/>
          <a:p>
            <a:r>
              <a:rPr lang="tr-TR" sz="1200" b="1" dirty="0" smtClean="0">
                <a:solidFill>
                  <a:schemeClr val="bg1"/>
                </a:solidFill>
              </a:rPr>
              <a:t>T.C.</a:t>
            </a:r>
          </a:p>
          <a:p>
            <a:r>
              <a:rPr lang="tr-TR" sz="1200" b="1" dirty="0" smtClean="0">
                <a:solidFill>
                  <a:schemeClr val="bg1"/>
                </a:solidFill>
              </a:rPr>
              <a:t>ADANA VALİLİĞİ</a:t>
            </a:r>
          </a:p>
          <a:p>
            <a:r>
              <a:rPr lang="tr-TR" sz="1200" b="1" dirty="0" smtClean="0">
                <a:solidFill>
                  <a:schemeClr val="bg1"/>
                </a:solidFill>
              </a:rPr>
              <a:t>İL MİLLİ EĞİTİM MÜDÜRLÜĞÜ</a:t>
            </a:r>
            <a:endParaRPr lang="tr-TR" sz="1200" b="1" dirty="0">
              <a:solidFill>
                <a:schemeClr val="bg1"/>
              </a:solidFill>
            </a:endParaRPr>
          </a:p>
        </p:txBody>
      </p:sp>
      <p:sp>
        <p:nvSpPr>
          <p:cNvPr id="19" name="18 Yuvarlatılmış Dikdörtgen"/>
          <p:cNvSpPr/>
          <p:nvPr/>
        </p:nvSpPr>
        <p:spPr>
          <a:xfrm>
            <a:off x="1752600" y="6324600"/>
            <a:ext cx="6934200" cy="457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6" name="Picture 2" descr="C:\Documents and Settings\Administrator\Desktop\logo\avrupa-birliği-bakanlığı-logosu\ab_bakanligi\jpg\ab_bakanligi_yazisiz.jpg"/>
          <p:cNvPicPr>
            <a:picLocks noChangeArrowheads="1"/>
          </p:cNvPicPr>
          <p:nvPr/>
        </p:nvPicPr>
        <p:blipFill>
          <a:blip r:embed="rId4" cstate="print"/>
          <a:srcRect/>
          <a:stretch>
            <a:fillRect/>
          </a:stretch>
        </p:blipFill>
        <p:spPr bwMode="auto">
          <a:xfrm>
            <a:off x="4038600" y="6400800"/>
            <a:ext cx="665988" cy="356616"/>
          </a:xfrm>
          <a:prstGeom prst="rect">
            <a:avLst/>
          </a:prstGeom>
          <a:noFill/>
        </p:spPr>
      </p:pic>
      <p:pic>
        <p:nvPicPr>
          <p:cNvPr id="16" name="15 Resim" descr="European Commission Logo fond blanc.png"/>
          <p:cNvPicPr>
            <a:picLocks noChangeAspect="1"/>
          </p:cNvPicPr>
          <p:nvPr/>
        </p:nvPicPr>
        <p:blipFill>
          <a:blip r:embed="rId5" cstate="print"/>
          <a:stretch>
            <a:fillRect/>
          </a:stretch>
        </p:blipFill>
        <p:spPr>
          <a:xfrm>
            <a:off x="2057400" y="6400800"/>
            <a:ext cx="596206" cy="365760"/>
          </a:xfrm>
          <a:prstGeom prst="rect">
            <a:avLst/>
          </a:prstGeom>
        </p:spPr>
      </p:pic>
      <p:pic>
        <p:nvPicPr>
          <p:cNvPr id="15" name="14 Resim" descr="Ulusal_ajans_yazili_logo.png"/>
          <p:cNvPicPr>
            <a:picLocks/>
          </p:cNvPicPr>
          <p:nvPr/>
        </p:nvPicPr>
        <p:blipFill>
          <a:blip r:embed="rId6" cstate="print"/>
          <a:stretch>
            <a:fillRect/>
          </a:stretch>
        </p:blipFill>
        <p:spPr>
          <a:xfrm>
            <a:off x="6248400" y="6400800"/>
            <a:ext cx="228600" cy="365760"/>
          </a:xfrm>
          <a:prstGeom prst="rect">
            <a:avLst/>
          </a:prstGeom>
        </p:spPr>
      </p:pic>
      <p:pic>
        <p:nvPicPr>
          <p:cNvPr id="17" name="16 Resim" descr="adana mem logo.png"/>
          <p:cNvPicPr>
            <a:picLocks/>
          </p:cNvPicPr>
          <p:nvPr/>
        </p:nvPicPr>
        <p:blipFill>
          <a:blip r:embed="rId7" cstate="print"/>
          <a:stretch>
            <a:fillRect/>
          </a:stretch>
        </p:blipFill>
        <p:spPr>
          <a:xfrm>
            <a:off x="8001000" y="6358128"/>
            <a:ext cx="381000" cy="347472"/>
          </a:xfrm>
          <a:prstGeom prst="rect">
            <a:avLst/>
          </a:prstGeom>
        </p:spPr>
      </p:pic>
      <p:sp>
        <p:nvSpPr>
          <p:cNvPr id="18" name="Text Placeholder 4"/>
          <p:cNvSpPr txBox="1">
            <a:spLocks/>
          </p:cNvSpPr>
          <p:nvPr/>
        </p:nvSpPr>
        <p:spPr>
          <a:xfrm>
            <a:off x="228600" y="1019205"/>
            <a:ext cx="8382000" cy="500059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Wingdings" pitchFamily="2" charset="2"/>
              <a:buChar char="§"/>
            </a:pPr>
            <a:r>
              <a:rPr lang="tr-TR" sz="2400" dirty="0" smtClean="0">
                <a:solidFill>
                  <a:schemeClr val="tx1"/>
                </a:solidFill>
                <a:latin typeface="Times New Roman" pitchFamily="18" charset="0"/>
                <a:cs typeface="Times New Roman" pitchFamily="18" charset="0"/>
              </a:rPr>
              <a:t>Projenin oluşmasına sebep olan fikrin tüm bileşenleri açısından analizinin yapılması. </a:t>
            </a:r>
          </a:p>
          <a:p>
            <a:pPr marL="742950" lvl="1" indent="-285750" algn="l">
              <a:buFont typeface="Arial" pitchFamily="34" charset="0"/>
              <a:buChar char="•"/>
            </a:pPr>
            <a:r>
              <a:rPr lang="tr-TR" sz="2000" dirty="0" smtClean="0">
                <a:solidFill>
                  <a:srgbClr val="0033CC"/>
                </a:solidFill>
                <a:latin typeface="Times New Roman" pitchFamily="18" charset="0"/>
                <a:cs typeface="Times New Roman" pitchFamily="18" charset="0"/>
              </a:rPr>
              <a:t>Sorun analizi</a:t>
            </a:r>
          </a:p>
          <a:p>
            <a:pPr lvl="1" algn="l"/>
            <a:r>
              <a:rPr lang="en-US" sz="2000" dirty="0" err="1">
                <a:solidFill>
                  <a:schemeClr val="tx1"/>
                </a:solidFill>
              </a:rPr>
              <a:t>Sorun</a:t>
            </a:r>
            <a:r>
              <a:rPr lang="en-US" sz="2000" dirty="0">
                <a:solidFill>
                  <a:schemeClr val="tx1"/>
                </a:solidFill>
              </a:rPr>
              <a:t> </a:t>
            </a:r>
            <a:r>
              <a:rPr lang="en-US" sz="2000" dirty="0" err="1">
                <a:solidFill>
                  <a:schemeClr val="tx1"/>
                </a:solidFill>
              </a:rPr>
              <a:t>analizi</a:t>
            </a:r>
            <a:r>
              <a:rPr lang="en-US" sz="2000" dirty="0">
                <a:solidFill>
                  <a:schemeClr val="tx1"/>
                </a:solidFill>
              </a:rPr>
              <a:t> </a:t>
            </a:r>
            <a:r>
              <a:rPr lang="en-US" sz="2000" dirty="0" err="1">
                <a:solidFill>
                  <a:schemeClr val="tx1"/>
                </a:solidFill>
              </a:rPr>
              <a:t>yapılmadan</a:t>
            </a:r>
            <a:r>
              <a:rPr lang="en-US" sz="2000" dirty="0">
                <a:solidFill>
                  <a:schemeClr val="tx1"/>
                </a:solidFill>
              </a:rPr>
              <a:t> </a:t>
            </a:r>
            <a:r>
              <a:rPr lang="en-US" sz="2000" dirty="0" err="1">
                <a:solidFill>
                  <a:schemeClr val="tx1"/>
                </a:solidFill>
              </a:rPr>
              <a:t>önce</a:t>
            </a:r>
            <a:r>
              <a:rPr lang="en-US" sz="2000" dirty="0">
                <a:solidFill>
                  <a:schemeClr val="tx1"/>
                </a:solidFill>
              </a:rPr>
              <a:t> </a:t>
            </a:r>
            <a:r>
              <a:rPr lang="en-US" sz="2000" dirty="0" err="1">
                <a:solidFill>
                  <a:schemeClr val="tx1"/>
                </a:solidFill>
              </a:rPr>
              <a:t>sorunun</a:t>
            </a:r>
            <a:r>
              <a:rPr lang="en-US" sz="2000" dirty="0">
                <a:solidFill>
                  <a:schemeClr val="tx1"/>
                </a:solidFill>
              </a:rPr>
              <a:t> </a:t>
            </a:r>
            <a:r>
              <a:rPr lang="en-US" sz="2000" dirty="0" err="1">
                <a:solidFill>
                  <a:schemeClr val="tx1"/>
                </a:solidFill>
              </a:rPr>
              <a:t>tanımının</a:t>
            </a:r>
            <a:r>
              <a:rPr lang="en-US" sz="2000" dirty="0">
                <a:solidFill>
                  <a:schemeClr val="tx1"/>
                </a:solidFill>
              </a:rPr>
              <a:t> </a:t>
            </a:r>
            <a:r>
              <a:rPr lang="en-US" sz="2000" dirty="0" err="1">
                <a:solidFill>
                  <a:schemeClr val="tx1"/>
                </a:solidFill>
              </a:rPr>
              <a:t>bilinmesi</a:t>
            </a:r>
            <a:r>
              <a:rPr lang="en-US" sz="2000" dirty="0">
                <a:solidFill>
                  <a:schemeClr val="tx1"/>
                </a:solidFill>
              </a:rPr>
              <a:t> </a:t>
            </a:r>
            <a:r>
              <a:rPr lang="en-US" sz="2000" dirty="0" err="1">
                <a:solidFill>
                  <a:schemeClr val="tx1"/>
                </a:solidFill>
              </a:rPr>
              <a:t>gerekir</a:t>
            </a:r>
            <a:r>
              <a:rPr lang="en-US" sz="2000" dirty="0">
                <a:solidFill>
                  <a:schemeClr val="tx1"/>
                </a:solidFill>
              </a:rPr>
              <a:t>. </a:t>
            </a:r>
            <a:r>
              <a:rPr lang="en-US" sz="2000" dirty="0" err="1">
                <a:solidFill>
                  <a:schemeClr val="tx1"/>
                </a:solidFill>
              </a:rPr>
              <a:t>Sorun</a:t>
            </a:r>
            <a:r>
              <a:rPr lang="en-US" sz="2000" dirty="0">
                <a:solidFill>
                  <a:schemeClr val="tx1"/>
                </a:solidFill>
              </a:rPr>
              <a:t>, </a:t>
            </a:r>
            <a:r>
              <a:rPr lang="en-US" sz="2000" dirty="0" err="1">
                <a:solidFill>
                  <a:schemeClr val="tx1"/>
                </a:solidFill>
              </a:rPr>
              <a:t>arzulanan</a:t>
            </a:r>
            <a:r>
              <a:rPr lang="en-US" sz="2000" dirty="0">
                <a:solidFill>
                  <a:schemeClr val="tx1"/>
                </a:solidFill>
              </a:rPr>
              <a:t> durum </a:t>
            </a:r>
            <a:r>
              <a:rPr lang="en-US" sz="2000" dirty="0" err="1">
                <a:solidFill>
                  <a:schemeClr val="tx1"/>
                </a:solidFill>
              </a:rPr>
              <a:t>ile</a:t>
            </a:r>
            <a:r>
              <a:rPr lang="en-US" sz="2000" dirty="0">
                <a:solidFill>
                  <a:schemeClr val="tx1"/>
                </a:solidFill>
              </a:rPr>
              <a:t> </a:t>
            </a:r>
            <a:r>
              <a:rPr lang="en-US" sz="2000" dirty="0" err="1">
                <a:solidFill>
                  <a:schemeClr val="tx1"/>
                </a:solidFill>
              </a:rPr>
              <a:t>mevcut</a:t>
            </a:r>
            <a:r>
              <a:rPr lang="en-US" sz="2000" dirty="0">
                <a:solidFill>
                  <a:schemeClr val="tx1"/>
                </a:solidFill>
              </a:rPr>
              <a:t> durum </a:t>
            </a:r>
            <a:r>
              <a:rPr lang="en-US" sz="2000" dirty="0" err="1">
                <a:solidFill>
                  <a:schemeClr val="tx1"/>
                </a:solidFill>
              </a:rPr>
              <a:t>arasındaki</a:t>
            </a:r>
            <a:r>
              <a:rPr lang="en-US" sz="2000" dirty="0">
                <a:solidFill>
                  <a:schemeClr val="tx1"/>
                </a:solidFill>
              </a:rPr>
              <a:t> </a:t>
            </a:r>
            <a:r>
              <a:rPr lang="en-US" sz="2000" dirty="0" err="1">
                <a:solidFill>
                  <a:schemeClr val="tx1"/>
                </a:solidFill>
              </a:rPr>
              <a:t>farktır</a:t>
            </a:r>
            <a:r>
              <a:rPr lang="en-US" sz="2000" dirty="0" smtClean="0">
                <a:solidFill>
                  <a:schemeClr val="tx1"/>
                </a:solidFill>
              </a:rPr>
              <a:t>.</a:t>
            </a:r>
            <a:r>
              <a:rPr lang="tr-TR" sz="2000" dirty="0" smtClean="0">
                <a:solidFill>
                  <a:schemeClr val="tx1"/>
                </a:solidFill>
              </a:rPr>
              <a:t> </a:t>
            </a:r>
          </a:p>
          <a:p>
            <a:pPr lvl="1" algn="l"/>
            <a:endParaRPr lang="tr-TR" sz="2000" dirty="0" smtClean="0">
              <a:solidFill>
                <a:schemeClr val="tx1"/>
              </a:solidFill>
            </a:endParaRPr>
          </a:p>
          <a:p>
            <a:pPr lvl="1" algn="l"/>
            <a:r>
              <a:rPr lang="tr-TR" sz="2000" dirty="0" smtClean="0">
                <a:solidFill>
                  <a:schemeClr val="tx1"/>
                </a:solidFill>
              </a:rPr>
              <a:t>Bu durumda s</a:t>
            </a:r>
            <a:r>
              <a:rPr lang="en-US" sz="2000" dirty="0" err="1" smtClean="0">
                <a:solidFill>
                  <a:schemeClr val="tx1"/>
                </a:solidFill>
              </a:rPr>
              <a:t>orun</a:t>
            </a:r>
            <a:r>
              <a:rPr lang="en-US" sz="2000" dirty="0" smtClean="0">
                <a:solidFill>
                  <a:schemeClr val="tx1"/>
                </a:solidFill>
              </a:rPr>
              <a:t> </a:t>
            </a:r>
            <a:r>
              <a:rPr lang="en-US" sz="2000" dirty="0" err="1">
                <a:solidFill>
                  <a:schemeClr val="tx1"/>
                </a:solidFill>
              </a:rPr>
              <a:t>analizi</a:t>
            </a:r>
            <a:r>
              <a:rPr lang="en-US" sz="2000" dirty="0">
                <a:solidFill>
                  <a:schemeClr val="tx1"/>
                </a:solidFill>
              </a:rPr>
              <a:t> </a:t>
            </a:r>
            <a:r>
              <a:rPr lang="en-US" sz="2000" dirty="0" err="1">
                <a:solidFill>
                  <a:schemeClr val="tx1"/>
                </a:solidFill>
              </a:rPr>
              <a:t>ise</a:t>
            </a:r>
            <a:r>
              <a:rPr lang="en-US" sz="2000" dirty="0">
                <a:solidFill>
                  <a:schemeClr val="tx1"/>
                </a:solidFill>
              </a:rPr>
              <a:t> </a:t>
            </a:r>
            <a:r>
              <a:rPr lang="en-US" sz="2000" dirty="0" err="1">
                <a:solidFill>
                  <a:schemeClr val="tx1"/>
                </a:solidFill>
              </a:rPr>
              <a:t>mevcut</a:t>
            </a:r>
            <a:r>
              <a:rPr lang="en-US" sz="2000" dirty="0">
                <a:solidFill>
                  <a:schemeClr val="tx1"/>
                </a:solidFill>
              </a:rPr>
              <a:t> </a:t>
            </a:r>
            <a:r>
              <a:rPr lang="en-US" sz="2000" dirty="0" err="1">
                <a:solidFill>
                  <a:schemeClr val="tx1"/>
                </a:solidFill>
              </a:rPr>
              <a:t>durumun</a:t>
            </a:r>
            <a:r>
              <a:rPr lang="en-US" sz="2000" dirty="0">
                <a:solidFill>
                  <a:schemeClr val="tx1"/>
                </a:solidFill>
              </a:rPr>
              <a:t> </a:t>
            </a:r>
            <a:r>
              <a:rPr lang="en-US" sz="2000" dirty="0" err="1">
                <a:solidFill>
                  <a:schemeClr val="tx1"/>
                </a:solidFill>
              </a:rPr>
              <a:t>arzu</a:t>
            </a:r>
            <a:r>
              <a:rPr lang="en-US" sz="2000" dirty="0">
                <a:solidFill>
                  <a:schemeClr val="tx1"/>
                </a:solidFill>
              </a:rPr>
              <a:t> </a:t>
            </a:r>
            <a:r>
              <a:rPr lang="en-US" sz="2000" dirty="0" err="1">
                <a:solidFill>
                  <a:schemeClr val="tx1"/>
                </a:solidFill>
              </a:rPr>
              <a:t>edilmeyen</a:t>
            </a:r>
            <a:r>
              <a:rPr lang="en-US" sz="2000" dirty="0">
                <a:solidFill>
                  <a:schemeClr val="tx1"/>
                </a:solidFill>
              </a:rPr>
              <a:t> </a:t>
            </a:r>
            <a:r>
              <a:rPr lang="en-US" sz="2000" dirty="0" err="1">
                <a:solidFill>
                  <a:schemeClr val="tx1"/>
                </a:solidFill>
              </a:rPr>
              <a:t>yönlerinin</a:t>
            </a:r>
            <a:r>
              <a:rPr lang="en-US" sz="2000" dirty="0">
                <a:solidFill>
                  <a:schemeClr val="tx1"/>
                </a:solidFill>
              </a:rPr>
              <a:t>, </a:t>
            </a:r>
            <a:r>
              <a:rPr lang="en-US" sz="2000" dirty="0" err="1">
                <a:solidFill>
                  <a:schemeClr val="tx1"/>
                </a:solidFill>
              </a:rPr>
              <a:t>neden-sonuç</a:t>
            </a:r>
            <a:r>
              <a:rPr lang="en-US" sz="2000" dirty="0">
                <a:solidFill>
                  <a:schemeClr val="tx1"/>
                </a:solidFill>
              </a:rPr>
              <a:t> </a:t>
            </a:r>
            <a:r>
              <a:rPr lang="en-US" sz="2000" dirty="0" err="1">
                <a:solidFill>
                  <a:schemeClr val="tx1"/>
                </a:solidFill>
              </a:rPr>
              <a:t>ilişkisi</a:t>
            </a:r>
            <a:r>
              <a:rPr lang="en-US" sz="2000" dirty="0">
                <a:solidFill>
                  <a:schemeClr val="tx1"/>
                </a:solidFill>
              </a:rPr>
              <a:t> </a:t>
            </a:r>
            <a:r>
              <a:rPr lang="en-US" sz="2000" dirty="0" err="1">
                <a:solidFill>
                  <a:schemeClr val="tx1"/>
                </a:solidFill>
              </a:rPr>
              <a:t>içinde</a:t>
            </a:r>
            <a:r>
              <a:rPr lang="en-US" sz="2000" dirty="0">
                <a:solidFill>
                  <a:schemeClr val="tx1"/>
                </a:solidFill>
              </a:rPr>
              <a:t> </a:t>
            </a:r>
            <a:r>
              <a:rPr lang="en-US" sz="2000" dirty="0" err="1">
                <a:solidFill>
                  <a:schemeClr val="tx1"/>
                </a:solidFill>
              </a:rPr>
              <a:t>ortaya</a:t>
            </a:r>
            <a:r>
              <a:rPr lang="en-US" sz="2000" dirty="0">
                <a:solidFill>
                  <a:schemeClr val="tx1"/>
                </a:solidFill>
              </a:rPr>
              <a:t> </a:t>
            </a:r>
            <a:r>
              <a:rPr lang="en-US" sz="2000" dirty="0" err="1">
                <a:solidFill>
                  <a:schemeClr val="tx1"/>
                </a:solidFill>
              </a:rPr>
              <a:t>konulabilmesini</a:t>
            </a:r>
            <a:r>
              <a:rPr lang="en-US" sz="2000" dirty="0">
                <a:solidFill>
                  <a:schemeClr val="tx1"/>
                </a:solidFill>
              </a:rPr>
              <a:t> </a:t>
            </a:r>
            <a:r>
              <a:rPr lang="en-US" sz="2000" dirty="0" err="1">
                <a:solidFill>
                  <a:schemeClr val="tx1"/>
                </a:solidFill>
              </a:rPr>
              <a:t>sağlayan</a:t>
            </a:r>
            <a:r>
              <a:rPr lang="en-US" sz="2000" dirty="0">
                <a:solidFill>
                  <a:schemeClr val="tx1"/>
                </a:solidFill>
              </a:rPr>
              <a:t> </a:t>
            </a:r>
            <a:r>
              <a:rPr lang="en-US" sz="2000" dirty="0" err="1">
                <a:solidFill>
                  <a:schemeClr val="tx1"/>
                </a:solidFill>
              </a:rPr>
              <a:t>yapısal</a:t>
            </a:r>
            <a:r>
              <a:rPr lang="en-US" sz="2000" dirty="0">
                <a:solidFill>
                  <a:schemeClr val="tx1"/>
                </a:solidFill>
              </a:rPr>
              <a:t> </a:t>
            </a:r>
            <a:r>
              <a:rPr lang="en-US" sz="2000" dirty="0" err="1">
                <a:solidFill>
                  <a:schemeClr val="tx1"/>
                </a:solidFill>
              </a:rPr>
              <a:t>bir</a:t>
            </a:r>
            <a:r>
              <a:rPr lang="en-US" sz="2000" dirty="0">
                <a:solidFill>
                  <a:schemeClr val="tx1"/>
                </a:solidFill>
              </a:rPr>
              <a:t> </a:t>
            </a:r>
            <a:r>
              <a:rPr lang="en-US" sz="2000" dirty="0" err="1" smtClean="0">
                <a:solidFill>
                  <a:schemeClr val="tx1"/>
                </a:solidFill>
              </a:rPr>
              <a:t>incelemedir</a:t>
            </a:r>
            <a:endParaRPr lang="tr-TR" sz="2000" dirty="0" smtClean="0">
              <a:solidFill>
                <a:schemeClr val="tx1"/>
              </a:solidFill>
            </a:endParaRPr>
          </a:p>
          <a:p>
            <a:pPr lvl="1" algn="l"/>
            <a:r>
              <a:rPr lang="tr-TR" sz="2000" dirty="0" smtClean="0">
                <a:solidFill>
                  <a:schemeClr val="tx1"/>
                </a:solidFill>
                <a:latin typeface="Times New Roman" pitchFamily="18" charset="0"/>
                <a:cs typeface="Times New Roman" pitchFamily="18" charset="0"/>
              </a:rPr>
              <a:t>Sorun analizinin amacı, mümkün olduğunca sorunun,  alt nedenlerinin ifade edilerek sorunun köküne ulaşmaktır. </a:t>
            </a:r>
          </a:p>
          <a:p>
            <a:pPr lvl="1" algn="l"/>
            <a:r>
              <a:rPr lang="tr-TR" sz="2000" dirty="0" smtClean="0">
                <a:solidFill>
                  <a:schemeClr val="tx1"/>
                </a:solidFill>
                <a:latin typeface="Times New Roman" pitchFamily="18" charset="0"/>
                <a:cs typeface="Times New Roman" pitchFamily="18" charset="0"/>
              </a:rPr>
              <a:t>Böylece sorunun net olarak ifadesi ağlanmış olur. </a:t>
            </a:r>
          </a:p>
          <a:p>
            <a:pPr lvl="1" algn="l"/>
            <a:r>
              <a:rPr lang="tr-TR" sz="2000" dirty="0" smtClean="0">
                <a:solidFill>
                  <a:schemeClr val="tx1"/>
                </a:solidFill>
                <a:latin typeface="Times New Roman" pitchFamily="18" charset="0"/>
                <a:cs typeface="Times New Roman" pitchFamily="18" charset="0"/>
              </a:rPr>
              <a:t>Bunun gerçekleşebilmesi için sorun ağacının oluşturulması yararlı olacaktır.</a:t>
            </a:r>
          </a:p>
          <a:p>
            <a:pPr lvl="1" algn="l"/>
            <a:endParaRPr lang="tr-TR" sz="2000" dirty="0" smtClean="0">
              <a:solidFill>
                <a:schemeClr val="tx1"/>
              </a:solidFill>
              <a:latin typeface="Times New Roman" pitchFamily="18" charset="0"/>
              <a:cs typeface="Times New Roman" pitchFamily="18" charset="0"/>
            </a:endParaRPr>
          </a:p>
          <a:p>
            <a:pPr lvl="1" algn="l"/>
            <a:endParaRPr lang="tr-TR" sz="2000" dirty="0" smtClean="0">
              <a:solidFill>
                <a:schemeClr val="tx1"/>
              </a:solidFill>
              <a:latin typeface="Times New Roman" pitchFamily="18" charset="0"/>
              <a:cs typeface="Times New Roman" pitchFamily="18" charset="0"/>
            </a:endParaRPr>
          </a:p>
          <a:p>
            <a:pPr algn="l"/>
            <a:endParaRPr lang="en-US" sz="2000" dirty="0">
              <a:latin typeface="Times New Roman" pitchFamily="18" charset="0"/>
              <a:cs typeface="Times New Roman" pitchFamily="18" charset="0"/>
            </a:endParaRPr>
          </a:p>
        </p:txBody>
      </p:sp>
      <p:pic>
        <p:nvPicPr>
          <p:cNvPr id="21" name="13 Resim" descr="adsız3.bmp"/>
          <p:cNvPicPr>
            <a:picLocks noChangeAspect="1"/>
          </p:cNvPicPr>
          <p:nvPr/>
        </p:nvPicPr>
        <p:blipFill>
          <a:blip r:embed="rId8"/>
          <a:stretch>
            <a:fillRect/>
          </a:stretch>
        </p:blipFill>
        <p:spPr>
          <a:xfrm>
            <a:off x="-76200" y="5867400"/>
            <a:ext cx="9230976" cy="990600"/>
          </a:xfrm>
          <a:prstGeom prst="rect">
            <a:avLst/>
          </a:prstGeom>
          <a:noFill/>
          <a:ln>
            <a:noFill/>
          </a:ln>
          <a:scene3d>
            <a:camera prst="orthographicFront">
              <a:rot lat="0" lon="10500000" rev="0"/>
            </a:camera>
            <a:lightRig rig="threePt" dir="t"/>
          </a:scene3d>
        </p:spPr>
      </p:pic>
      <p:sp>
        <p:nvSpPr>
          <p:cNvPr id="22" name="18 Yuvarlatılmış Dikdörtgen"/>
          <p:cNvSpPr/>
          <p:nvPr/>
        </p:nvSpPr>
        <p:spPr>
          <a:xfrm>
            <a:off x="1122599" y="6019800"/>
            <a:ext cx="7869001" cy="76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3" name="Picture 2" descr="C:\Users\Burçin\Desktop\1031px-MEB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85876" y="6055716"/>
            <a:ext cx="920038" cy="726084"/>
          </a:xfrm>
          <a:prstGeom prst="rect">
            <a:avLst/>
          </a:prstGeom>
          <a:noFill/>
          <a:extLst>
            <a:ext uri="{909E8E84-426E-40DD-AFC4-6F175D3DCCD1}">
              <a14:hiddenFill xmlns:a14="http://schemas.microsoft.com/office/drawing/2010/main">
                <a:solidFill>
                  <a:srgbClr val="FFFFFF"/>
                </a:solidFill>
              </a14:hiddenFill>
            </a:ext>
          </a:extLst>
        </p:spPr>
      </p:pic>
      <p:pic>
        <p:nvPicPr>
          <p:cNvPr id="24" name="16 Resim" descr="adana mem logo.png"/>
          <p:cNvPicPr>
            <a:picLocks/>
          </p:cNvPicPr>
          <p:nvPr/>
        </p:nvPicPr>
        <p:blipFill>
          <a:blip r:embed="rId10" cstate="print"/>
          <a:stretch>
            <a:fillRect/>
          </a:stretch>
        </p:blipFill>
        <p:spPr>
          <a:xfrm>
            <a:off x="7467600" y="6115050"/>
            <a:ext cx="990600" cy="666750"/>
          </a:xfrm>
          <a:prstGeom prst="rect">
            <a:avLst/>
          </a:prstGeom>
        </p:spPr>
      </p:pic>
      <p:pic>
        <p:nvPicPr>
          <p:cNvPr id="20" name="Picture 2" descr="C:\Users\Burçin\Desktop\logo.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54911" y="6019800"/>
            <a:ext cx="764789" cy="749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285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4" name="3 Resim" descr="adsız2.bmp"/>
          <p:cNvPicPr>
            <a:picLocks noChangeAspect="1"/>
          </p:cNvPicPr>
          <p:nvPr/>
        </p:nvPicPr>
        <p:blipFill>
          <a:blip r:embed="rId2"/>
          <a:stretch>
            <a:fillRect/>
          </a:stretch>
        </p:blipFill>
        <p:spPr>
          <a:xfrm>
            <a:off x="0" y="0"/>
            <a:ext cx="9139536" cy="6858000"/>
          </a:xfrm>
          <a:prstGeom prst="rect">
            <a:avLst/>
          </a:prstGeom>
        </p:spPr>
      </p:pic>
      <p:pic>
        <p:nvPicPr>
          <p:cNvPr id="9" name="8 Resim" descr="logo_Meb.png"/>
          <p:cNvPicPr>
            <a:picLocks noChangeAspect="1"/>
          </p:cNvPicPr>
          <p:nvPr/>
        </p:nvPicPr>
        <p:blipFill>
          <a:blip r:embed="rId3"/>
          <a:stretch>
            <a:fillRect/>
          </a:stretch>
        </p:blipFill>
        <p:spPr>
          <a:xfrm>
            <a:off x="152400" y="0"/>
            <a:ext cx="914400" cy="914400"/>
          </a:xfrm>
          <a:prstGeom prst="rect">
            <a:avLst/>
          </a:prstGeom>
          <a:noFill/>
          <a:ln>
            <a:noFill/>
          </a:ln>
        </p:spPr>
      </p:pic>
      <p:sp>
        <p:nvSpPr>
          <p:cNvPr id="10" name="9 Metin kutusu"/>
          <p:cNvSpPr txBox="1"/>
          <p:nvPr/>
        </p:nvSpPr>
        <p:spPr>
          <a:xfrm>
            <a:off x="1066800" y="152400"/>
            <a:ext cx="2095830" cy="646331"/>
          </a:xfrm>
          <a:prstGeom prst="rect">
            <a:avLst/>
          </a:prstGeom>
          <a:noFill/>
        </p:spPr>
        <p:txBody>
          <a:bodyPr wrap="none" rtlCol="0">
            <a:spAutoFit/>
          </a:bodyPr>
          <a:lstStyle/>
          <a:p>
            <a:r>
              <a:rPr lang="tr-TR" sz="1200" b="1" dirty="0" smtClean="0">
                <a:solidFill>
                  <a:schemeClr val="bg1"/>
                </a:solidFill>
              </a:rPr>
              <a:t>T.C.</a:t>
            </a:r>
          </a:p>
          <a:p>
            <a:r>
              <a:rPr lang="tr-TR" sz="1200" b="1" dirty="0" smtClean="0">
                <a:solidFill>
                  <a:schemeClr val="bg1"/>
                </a:solidFill>
              </a:rPr>
              <a:t>ADANA VALİLİĞİ</a:t>
            </a:r>
          </a:p>
          <a:p>
            <a:r>
              <a:rPr lang="tr-TR" sz="1200" b="1" dirty="0" smtClean="0">
                <a:solidFill>
                  <a:schemeClr val="bg1"/>
                </a:solidFill>
              </a:rPr>
              <a:t>İL MİLLİ EĞİTİM MÜDÜRLÜĞÜ</a:t>
            </a:r>
            <a:endParaRPr lang="tr-TR" sz="1200" b="1" dirty="0">
              <a:solidFill>
                <a:schemeClr val="bg1"/>
              </a:solidFill>
            </a:endParaRPr>
          </a:p>
        </p:txBody>
      </p:sp>
      <p:sp>
        <p:nvSpPr>
          <p:cNvPr id="19" name="18 Yuvarlatılmış Dikdörtgen"/>
          <p:cNvSpPr/>
          <p:nvPr/>
        </p:nvSpPr>
        <p:spPr>
          <a:xfrm>
            <a:off x="1752600" y="6324600"/>
            <a:ext cx="6934200" cy="457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6" name="Picture 2" descr="C:\Documents and Settings\Administrator\Desktop\logo\avrupa-birliği-bakanlığı-logosu\ab_bakanligi\jpg\ab_bakanligi_yazisiz.jpg"/>
          <p:cNvPicPr>
            <a:picLocks noChangeArrowheads="1"/>
          </p:cNvPicPr>
          <p:nvPr/>
        </p:nvPicPr>
        <p:blipFill>
          <a:blip r:embed="rId4" cstate="print"/>
          <a:srcRect/>
          <a:stretch>
            <a:fillRect/>
          </a:stretch>
        </p:blipFill>
        <p:spPr bwMode="auto">
          <a:xfrm>
            <a:off x="4038600" y="6400800"/>
            <a:ext cx="665988" cy="356616"/>
          </a:xfrm>
          <a:prstGeom prst="rect">
            <a:avLst/>
          </a:prstGeom>
          <a:noFill/>
        </p:spPr>
      </p:pic>
      <p:pic>
        <p:nvPicPr>
          <p:cNvPr id="16" name="15 Resim" descr="European Commission Logo fond blanc.png"/>
          <p:cNvPicPr>
            <a:picLocks noChangeAspect="1"/>
          </p:cNvPicPr>
          <p:nvPr/>
        </p:nvPicPr>
        <p:blipFill>
          <a:blip r:embed="rId5" cstate="print"/>
          <a:stretch>
            <a:fillRect/>
          </a:stretch>
        </p:blipFill>
        <p:spPr>
          <a:xfrm>
            <a:off x="2057400" y="6400800"/>
            <a:ext cx="596206" cy="365760"/>
          </a:xfrm>
          <a:prstGeom prst="rect">
            <a:avLst/>
          </a:prstGeom>
        </p:spPr>
      </p:pic>
      <p:pic>
        <p:nvPicPr>
          <p:cNvPr id="15" name="14 Resim" descr="Ulusal_ajans_yazili_logo.png"/>
          <p:cNvPicPr>
            <a:picLocks/>
          </p:cNvPicPr>
          <p:nvPr/>
        </p:nvPicPr>
        <p:blipFill>
          <a:blip r:embed="rId6" cstate="print"/>
          <a:stretch>
            <a:fillRect/>
          </a:stretch>
        </p:blipFill>
        <p:spPr>
          <a:xfrm>
            <a:off x="6248400" y="6400800"/>
            <a:ext cx="228600" cy="365760"/>
          </a:xfrm>
          <a:prstGeom prst="rect">
            <a:avLst/>
          </a:prstGeom>
        </p:spPr>
      </p:pic>
      <p:pic>
        <p:nvPicPr>
          <p:cNvPr id="17" name="16 Resim" descr="adana mem logo.png"/>
          <p:cNvPicPr>
            <a:picLocks/>
          </p:cNvPicPr>
          <p:nvPr/>
        </p:nvPicPr>
        <p:blipFill>
          <a:blip r:embed="rId7" cstate="print"/>
          <a:stretch>
            <a:fillRect/>
          </a:stretch>
        </p:blipFill>
        <p:spPr>
          <a:xfrm>
            <a:off x="8001000" y="6358128"/>
            <a:ext cx="381000" cy="347472"/>
          </a:xfrm>
          <a:prstGeom prst="rect">
            <a:avLst/>
          </a:prstGeom>
        </p:spPr>
      </p:pic>
      <p:sp>
        <p:nvSpPr>
          <p:cNvPr id="18" name="Text Placeholder 4"/>
          <p:cNvSpPr txBox="1">
            <a:spLocks/>
          </p:cNvSpPr>
          <p:nvPr/>
        </p:nvSpPr>
        <p:spPr>
          <a:xfrm>
            <a:off x="228600" y="914401"/>
            <a:ext cx="8382000" cy="5105400"/>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l">
              <a:buFont typeface="Arial" pitchFamily="34" charset="0"/>
              <a:buChar char="•"/>
            </a:pPr>
            <a:r>
              <a:rPr lang="tr-TR" sz="1700" b="1" dirty="0" smtClean="0">
                <a:solidFill>
                  <a:schemeClr val="tx1"/>
                </a:solidFill>
                <a:latin typeface="Times New Roman" pitchFamily="18" charset="0"/>
                <a:cs typeface="Times New Roman" pitchFamily="18" charset="0"/>
              </a:rPr>
              <a:t>Sorun </a:t>
            </a:r>
            <a:r>
              <a:rPr lang="tr-TR" sz="1700" b="1" dirty="0">
                <a:solidFill>
                  <a:schemeClr val="tx1"/>
                </a:solidFill>
                <a:latin typeface="Times New Roman" pitchFamily="18" charset="0"/>
                <a:cs typeface="Times New Roman" pitchFamily="18" charset="0"/>
              </a:rPr>
              <a:t>analizi öncelikli olarak beyin fırtınası ile başlanmalı </a:t>
            </a:r>
            <a:endParaRPr lang="en-US" sz="1700" b="1" dirty="0">
              <a:solidFill>
                <a:schemeClr val="tx1"/>
              </a:solidFill>
              <a:latin typeface="Times New Roman" pitchFamily="18" charset="0"/>
              <a:cs typeface="Times New Roman" pitchFamily="18" charset="0"/>
            </a:endParaRPr>
          </a:p>
          <a:p>
            <a:pPr marL="285750" indent="-285750" algn="l">
              <a:buFont typeface="Arial" pitchFamily="34" charset="0"/>
              <a:buChar char="•"/>
            </a:pPr>
            <a:r>
              <a:rPr lang="tr-TR" sz="1700" b="1" dirty="0">
                <a:solidFill>
                  <a:schemeClr val="tx1"/>
                </a:solidFill>
                <a:latin typeface="Times New Roman" pitchFamily="18" charset="0"/>
                <a:cs typeface="Times New Roman" pitchFamily="18" charset="0"/>
              </a:rPr>
              <a:t>Elde edilen en temel sorun, başlangıç noktası olmalı</a:t>
            </a:r>
            <a:endParaRPr lang="en-US" sz="1700" b="1" dirty="0">
              <a:solidFill>
                <a:schemeClr val="tx1"/>
              </a:solidFill>
              <a:latin typeface="Times New Roman" pitchFamily="18" charset="0"/>
              <a:cs typeface="Times New Roman" pitchFamily="18" charset="0"/>
            </a:endParaRPr>
          </a:p>
          <a:p>
            <a:pPr marL="285750" indent="-285750" algn="l">
              <a:buFont typeface="Arial" pitchFamily="34" charset="0"/>
              <a:buChar char="•"/>
            </a:pPr>
            <a:r>
              <a:rPr lang="tr-TR" sz="1700" b="1" dirty="0" smtClean="0">
                <a:solidFill>
                  <a:schemeClr val="tx1"/>
                </a:solidFill>
                <a:latin typeface="Times New Roman" pitchFamily="18" charset="0"/>
                <a:cs typeface="Times New Roman" pitchFamily="18" charset="0"/>
              </a:rPr>
              <a:t>Başlangıç </a:t>
            </a:r>
            <a:r>
              <a:rPr lang="tr-TR" sz="1700" b="1" dirty="0">
                <a:solidFill>
                  <a:schemeClr val="tx1"/>
                </a:solidFill>
                <a:latin typeface="Times New Roman" pitchFamily="18" charset="0"/>
                <a:cs typeface="Times New Roman" pitchFamily="18" charset="0"/>
              </a:rPr>
              <a:t>sorunu ile ilgili diğer sorunları araştırılmalı ve neden-sonuç hiyerarşisini oluşturulmalı </a:t>
            </a:r>
            <a:endParaRPr lang="en-US" sz="1700" b="1" dirty="0">
              <a:solidFill>
                <a:schemeClr val="tx1"/>
              </a:solidFill>
              <a:latin typeface="Times New Roman" pitchFamily="18" charset="0"/>
              <a:cs typeface="Times New Roman" pitchFamily="18" charset="0"/>
            </a:endParaRPr>
          </a:p>
          <a:p>
            <a:pPr marL="285750" indent="-285750" algn="l">
              <a:buFont typeface="Arial" pitchFamily="34" charset="0"/>
              <a:buChar char="•"/>
            </a:pPr>
            <a:r>
              <a:rPr lang="tr-TR" sz="1700" b="1" dirty="0">
                <a:solidFill>
                  <a:schemeClr val="tx1"/>
                </a:solidFill>
                <a:latin typeface="Times New Roman" pitchFamily="18" charset="0"/>
                <a:cs typeface="Times New Roman" pitchFamily="18" charset="0"/>
              </a:rPr>
              <a:t>Buna neden olan ne? sorusu ile tüm sorunları hiyerarşik sırayla düzenlenmeli </a:t>
            </a:r>
            <a:endParaRPr lang="en-US" sz="1700" b="1" dirty="0">
              <a:solidFill>
                <a:schemeClr val="tx1"/>
              </a:solidFill>
              <a:latin typeface="Times New Roman" pitchFamily="18" charset="0"/>
              <a:cs typeface="Times New Roman" pitchFamily="18" charset="0"/>
            </a:endParaRPr>
          </a:p>
          <a:p>
            <a:pPr marL="285750" indent="-285750" algn="l">
              <a:buFont typeface="Arial" pitchFamily="34" charset="0"/>
              <a:buChar char="•"/>
            </a:pPr>
            <a:r>
              <a:rPr lang="tr-TR" sz="1700" b="1" dirty="0">
                <a:solidFill>
                  <a:schemeClr val="tx1"/>
                </a:solidFill>
                <a:latin typeface="Times New Roman" pitchFamily="18" charset="0"/>
                <a:cs typeface="Times New Roman" pitchFamily="18" charset="0"/>
              </a:rPr>
              <a:t>Oklar aracılığıyla sorunları birbirlerine bağlanmalı ve ilişkileri net bir şekilde gösterilmeli </a:t>
            </a:r>
            <a:endParaRPr lang="en-US" sz="1700" b="1" dirty="0">
              <a:solidFill>
                <a:schemeClr val="tx1"/>
              </a:solidFill>
              <a:latin typeface="Times New Roman" pitchFamily="18" charset="0"/>
              <a:cs typeface="Times New Roman" pitchFamily="18" charset="0"/>
            </a:endParaRPr>
          </a:p>
          <a:p>
            <a:pPr marL="457200" indent="-457200" algn="l">
              <a:buFont typeface="Wingdings" pitchFamily="2" charset="2"/>
              <a:buChar char="§"/>
            </a:pPr>
            <a:endParaRPr lang="tr-TR" sz="2000" dirty="0" smtClean="0">
              <a:solidFill>
                <a:srgbClr val="0033CC"/>
              </a:solidFill>
              <a:latin typeface="Times New Roman" pitchFamily="18" charset="0"/>
              <a:cs typeface="Times New Roman" pitchFamily="18" charset="0"/>
            </a:endParaRPr>
          </a:p>
          <a:p>
            <a:pPr lvl="1"/>
            <a:r>
              <a:rPr lang="tr-TR" sz="2000" dirty="0">
                <a:solidFill>
                  <a:srgbClr val="0033CC"/>
                </a:solidFill>
                <a:latin typeface="Times New Roman" pitchFamily="18" charset="0"/>
                <a:cs typeface="Times New Roman" pitchFamily="18" charset="0"/>
              </a:rPr>
              <a:t>	</a:t>
            </a:r>
            <a:r>
              <a:rPr lang="tr-TR" sz="2000" dirty="0" smtClean="0">
                <a:solidFill>
                  <a:srgbClr val="0033CC"/>
                </a:solidFill>
                <a:latin typeface="Times New Roman" pitchFamily="18" charset="0"/>
                <a:cs typeface="Times New Roman" pitchFamily="18" charset="0"/>
              </a:rPr>
              <a:t>                                                                                         </a:t>
            </a:r>
            <a:r>
              <a:rPr lang="tr-TR" sz="2000" dirty="0" smtClean="0">
                <a:solidFill>
                  <a:srgbClr val="FF0000"/>
                </a:solidFill>
                <a:latin typeface="Times New Roman" pitchFamily="18" charset="0"/>
                <a:cs typeface="Times New Roman" pitchFamily="18" charset="0"/>
              </a:rPr>
              <a:t>Sonuç</a:t>
            </a:r>
          </a:p>
          <a:p>
            <a:pPr lvl="1" algn="l"/>
            <a:endParaRPr lang="tr-TR" sz="2000" dirty="0" smtClean="0">
              <a:solidFill>
                <a:schemeClr val="tx1"/>
              </a:solidFill>
              <a:latin typeface="Times New Roman" pitchFamily="18" charset="0"/>
              <a:cs typeface="Times New Roman" pitchFamily="18" charset="0"/>
            </a:endParaRPr>
          </a:p>
          <a:p>
            <a:pPr lvl="1" algn="l"/>
            <a:endParaRPr lang="tr-TR" sz="2000" dirty="0" smtClean="0">
              <a:solidFill>
                <a:schemeClr val="tx1"/>
              </a:solidFill>
              <a:latin typeface="Times New Roman" pitchFamily="18" charset="0"/>
              <a:cs typeface="Times New Roman" pitchFamily="18" charset="0"/>
            </a:endParaRPr>
          </a:p>
          <a:p>
            <a:pPr algn="l"/>
            <a:r>
              <a:rPr lang="tr-TR" sz="2000" dirty="0" smtClean="0">
                <a:latin typeface="Times New Roman" pitchFamily="18" charset="0"/>
                <a:cs typeface="Times New Roman" pitchFamily="18" charset="0"/>
              </a:rPr>
              <a:t>                       </a:t>
            </a:r>
          </a:p>
          <a:p>
            <a:pPr algn="l"/>
            <a:r>
              <a:rPr lang="tr-TR" sz="2000" dirty="0">
                <a:latin typeface="Times New Roman" pitchFamily="18" charset="0"/>
                <a:cs typeface="Times New Roman" pitchFamily="18" charset="0"/>
              </a:rPr>
              <a:t> </a:t>
            </a:r>
            <a:endParaRPr lang="tr-TR" sz="2000" dirty="0" smtClean="0">
              <a:latin typeface="Times New Roman" pitchFamily="18" charset="0"/>
              <a:cs typeface="Times New Roman" pitchFamily="18" charset="0"/>
            </a:endParaRPr>
          </a:p>
          <a:p>
            <a:pPr algn="l"/>
            <a:endParaRPr lang="tr-TR" sz="2000" dirty="0">
              <a:latin typeface="Times New Roman" pitchFamily="18" charset="0"/>
              <a:cs typeface="Times New Roman" pitchFamily="18" charset="0"/>
            </a:endParaRPr>
          </a:p>
          <a:p>
            <a:pPr algn="l"/>
            <a:r>
              <a:rPr lang="tr-TR" sz="2000" dirty="0" smtClean="0">
                <a:latin typeface="Times New Roman" pitchFamily="18" charset="0"/>
                <a:cs typeface="Times New Roman" pitchFamily="18" charset="0"/>
              </a:rPr>
              <a:t>		</a:t>
            </a:r>
            <a:r>
              <a:rPr lang="tr-TR" sz="2000" dirty="0" smtClean="0">
                <a:solidFill>
                  <a:srgbClr val="0033CC"/>
                </a:solidFill>
                <a:latin typeface="Times New Roman" pitchFamily="18" charset="0"/>
                <a:cs typeface="Times New Roman" pitchFamily="18" charset="0"/>
              </a:rPr>
              <a:t> </a:t>
            </a:r>
            <a:endParaRPr lang="tr-TR" sz="2000" dirty="0">
              <a:solidFill>
                <a:srgbClr val="0033CC"/>
              </a:solidFill>
              <a:latin typeface="Times New Roman" pitchFamily="18" charset="0"/>
              <a:cs typeface="Times New Roman" pitchFamily="18" charset="0"/>
            </a:endParaRPr>
          </a:p>
          <a:p>
            <a:pPr algn="l"/>
            <a:r>
              <a:rPr lang="tr-TR" sz="2000" dirty="0" smtClean="0">
                <a:latin typeface="Times New Roman" pitchFamily="18" charset="0"/>
                <a:cs typeface="Times New Roman" pitchFamily="18" charset="0"/>
              </a:rPr>
              <a:t>					        </a:t>
            </a:r>
          </a:p>
          <a:p>
            <a:pPr algn="l"/>
            <a:r>
              <a:rPr lang="tr-TR" sz="2000" dirty="0">
                <a:latin typeface="Times New Roman" pitchFamily="18" charset="0"/>
                <a:cs typeface="Times New Roman" pitchFamily="18" charset="0"/>
              </a:rPr>
              <a:t>	</a:t>
            </a:r>
            <a:r>
              <a:rPr lang="tr-TR" sz="2000" dirty="0" smtClean="0">
                <a:latin typeface="Times New Roman" pitchFamily="18" charset="0"/>
                <a:cs typeface="Times New Roman" pitchFamily="18" charset="0"/>
              </a:rPr>
              <a:t>						</a:t>
            </a:r>
          </a:p>
          <a:p>
            <a:pPr algn="l"/>
            <a:r>
              <a:rPr lang="tr-TR" sz="2000" dirty="0">
                <a:latin typeface="Times New Roman" pitchFamily="18" charset="0"/>
                <a:cs typeface="Times New Roman" pitchFamily="18" charset="0"/>
              </a:rPr>
              <a:t>	</a:t>
            </a:r>
            <a:r>
              <a:rPr lang="tr-TR" sz="2000" dirty="0" smtClean="0">
                <a:latin typeface="Times New Roman" pitchFamily="18" charset="0"/>
                <a:cs typeface="Times New Roman" pitchFamily="18" charset="0"/>
              </a:rPr>
              <a:t>					</a:t>
            </a:r>
            <a:r>
              <a:rPr lang="tr-TR" sz="2000" dirty="0">
                <a:latin typeface="Times New Roman" pitchFamily="18" charset="0"/>
                <a:cs typeface="Times New Roman" pitchFamily="18" charset="0"/>
              </a:rPr>
              <a:t> </a:t>
            </a:r>
            <a:r>
              <a:rPr lang="tr-TR" sz="2000" dirty="0" smtClean="0">
                <a:latin typeface="Times New Roman" pitchFamily="18" charset="0"/>
                <a:cs typeface="Times New Roman" pitchFamily="18" charset="0"/>
              </a:rPr>
              <a:t>                         </a:t>
            </a:r>
            <a:r>
              <a:rPr lang="tr-TR" sz="2000" dirty="0" smtClean="0">
                <a:solidFill>
                  <a:srgbClr val="FF0000"/>
                </a:solidFill>
                <a:latin typeface="Times New Roman" pitchFamily="18" charset="0"/>
                <a:cs typeface="Times New Roman" pitchFamily="18" charset="0"/>
              </a:rPr>
              <a:t>Neden</a:t>
            </a:r>
            <a:r>
              <a:rPr lang="tr-TR" sz="2000" dirty="0" smtClean="0">
                <a:solidFill>
                  <a:srgbClr val="0033CC"/>
                </a:solidFill>
                <a:latin typeface="Times New Roman" pitchFamily="18" charset="0"/>
                <a:cs typeface="Times New Roman" pitchFamily="18" charset="0"/>
              </a:rPr>
              <a:t> </a:t>
            </a:r>
          </a:p>
          <a:p>
            <a:pPr algn="l"/>
            <a:r>
              <a:rPr lang="tr-TR" sz="2000" dirty="0">
                <a:latin typeface="Times New Roman" pitchFamily="18" charset="0"/>
                <a:cs typeface="Times New Roman" pitchFamily="18" charset="0"/>
              </a:rPr>
              <a:t>	</a:t>
            </a:r>
            <a:r>
              <a:rPr lang="tr-TR" sz="2000" dirty="0" smtClean="0">
                <a:latin typeface="Times New Roman" pitchFamily="18" charset="0"/>
                <a:cs typeface="Times New Roman" pitchFamily="18" charset="0"/>
              </a:rPr>
              <a:t>		</a:t>
            </a:r>
            <a:r>
              <a:rPr lang="tr-TR" sz="2000" dirty="0">
                <a:latin typeface="Times New Roman" pitchFamily="18" charset="0"/>
                <a:cs typeface="Times New Roman" pitchFamily="18" charset="0"/>
              </a:rPr>
              <a:t> </a:t>
            </a:r>
            <a:r>
              <a:rPr lang="tr-TR" sz="2000" dirty="0" smtClean="0">
                <a:latin typeface="Times New Roman" pitchFamily="18" charset="0"/>
                <a:cs typeface="Times New Roman" pitchFamily="18" charset="0"/>
              </a:rPr>
              <a:t>    </a:t>
            </a:r>
            <a:r>
              <a:rPr lang="tr-TR" sz="2000" dirty="0" smtClean="0">
                <a:solidFill>
                  <a:srgbClr val="0033CC"/>
                </a:solidFill>
                <a:latin typeface="Times New Roman" pitchFamily="18" charset="0"/>
                <a:cs typeface="Times New Roman" pitchFamily="18" charset="0"/>
              </a:rPr>
              <a:t>Sorun Ağacı Tablosu </a:t>
            </a:r>
            <a:r>
              <a:rPr lang="tr-TR"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pic>
        <p:nvPicPr>
          <p:cNvPr id="21" name="13 Resim" descr="adsız3.bmp"/>
          <p:cNvPicPr>
            <a:picLocks noChangeAspect="1"/>
          </p:cNvPicPr>
          <p:nvPr/>
        </p:nvPicPr>
        <p:blipFill>
          <a:blip r:embed="rId8"/>
          <a:stretch>
            <a:fillRect/>
          </a:stretch>
        </p:blipFill>
        <p:spPr>
          <a:xfrm>
            <a:off x="-76200" y="5867400"/>
            <a:ext cx="9230976" cy="990600"/>
          </a:xfrm>
          <a:prstGeom prst="rect">
            <a:avLst/>
          </a:prstGeom>
          <a:noFill/>
          <a:ln>
            <a:noFill/>
          </a:ln>
          <a:scene3d>
            <a:camera prst="orthographicFront">
              <a:rot lat="0" lon="10500000" rev="0"/>
            </a:camera>
            <a:lightRig rig="threePt" dir="t"/>
          </a:scene3d>
        </p:spPr>
      </p:pic>
      <p:sp>
        <p:nvSpPr>
          <p:cNvPr id="22" name="18 Yuvarlatılmış Dikdörtgen"/>
          <p:cNvSpPr/>
          <p:nvPr/>
        </p:nvSpPr>
        <p:spPr>
          <a:xfrm>
            <a:off x="1122599" y="6019800"/>
            <a:ext cx="7869001" cy="76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3" name="Picture 2" descr="C:\Users\Burçin\Desktop\1031px-MEB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85876" y="6055716"/>
            <a:ext cx="920038" cy="726084"/>
          </a:xfrm>
          <a:prstGeom prst="rect">
            <a:avLst/>
          </a:prstGeom>
          <a:noFill/>
          <a:extLst>
            <a:ext uri="{909E8E84-426E-40DD-AFC4-6F175D3DCCD1}">
              <a14:hiddenFill xmlns:a14="http://schemas.microsoft.com/office/drawing/2010/main">
                <a:solidFill>
                  <a:srgbClr val="FFFFFF"/>
                </a:solidFill>
              </a14:hiddenFill>
            </a:ext>
          </a:extLst>
        </p:spPr>
      </p:pic>
      <p:pic>
        <p:nvPicPr>
          <p:cNvPr id="24" name="16 Resim" descr="adana mem logo.png"/>
          <p:cNvPicPr>
            <a:picLocks/>
          </p:cNvPicPr>
          <p:nvPr/>
        </p:nvPicPr>
        <p:blipFill>
          <a:blip r:embed="rId10" cstate="print"/>
          <a:stretch>
            <a:fillRect/>
          </a:stretch>
        </p:blipFill>
        <p:spPr>
          <a:xfrm>
            <a:off x="7391400" y="6115050"/>
            <a:ext cx="990600" cy="666750"/>
          </a:xfrm>
          <a:prstGeom prst="rect">
            <a:avLst/>
          </a:prstGeom>
        </p:spPr>
      </p:pic>
      <p:sp>
        <p:nvSpPr>
          <p:cNvPr id="5" name="Dikdörtgen 4"/>
          <p:cNvSpPr/>
          <p:nvPr/>
        </p:nvSpPr>
        <p:spPr>
          <a:xfrm>
            <a:off x="3162630" y="2667000"/>
            <a:ext cx="205707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FFFF00"/>
                </a:solidFill>
              </a:rPr>
              <a:t>Ana Sorun</a:t>
            </a:r>
            <a:endParaRPr lang="en-US" dirty="0">
              <a:solidFill>
                <a:srgbClr val="FFFF00"/>
              </a:solidFill>
            </a:endParaRPr>
          </a:p>
        </p:txBody>
      </p:sp>
      <p:sp>
        <p:nvSpPr>
          <p:cNvPr id="6" name="Dikdörtgen 5"/>
          <p:cNvSpPr/>
          <p:nvPr/>
        </p:nvSpPr>
        <p:spPr>
          <a:xfrm>
            <a:off x="1719991" y="3581400"/>
            <a:ext cx="186723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FFFF00"/>
                </a:solidFill>
              </a:rPr>
              <a:t>Alt Sorun</a:t>
            </a:r>
            <a:endParaRPr lang="en-US" dirty="0">
              <a:solidFill>
                <a:srgbClr val="FFFF00"/>
              </a:solidFill>
            </a:endParaRPr>
          </a:p>
        </p:txBody>
      </p:sp>
      <p:sp>
        <p:nvSpPr>
          <p:cNvPr id="20" name="Dikdörtgen 19"/>
          <p:cNvSpPr/>
          <p:nvPr/>
        </p:nvSpPr>
        <p:spPr>
          <a:xfrm>
            <a:off x="4786609" y="3581400"/>
            <a:ext cx="186723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smtClean="0">
              <a:solidFill>
                <a:srgbClr val="FFFF00"/>
              </a:solidFill>
            </a:endParaRPr>
          </a:p>
          <a:p>
            <a:pPr algn="ctr"/>
            <a:r>
              <a:rPr lang="tr-TR" dirty="0" smtClean="0">
                <a:solidFill>
                  <a:srgbClr val="FFFF00"/>
                </a:solidFill>
              </a:rPr>
              <a:t>Alt </a:t>
            </a:r>
            <a:r>
              <a:rPr lang="tr-TR" dirty="0">
                <a:solidFill>
                  <a:srgbClr val="FFFF00"/>
                </a:solidFill>
              </a:rPr>
              <a:t>Sorun</a:t>
            </a:r>
            <a:endParaRPr lang="en-US" dirty="0">
              <a:solidFill>
                <a:srgbClr val="FFFF00"/>
              </a:solidFill>
            </a:endParaRPr>
          </a:p>
          <a:p>
            <a:pPr algn="ctr"/>
            <a:endParaRPr lang="en-US" dirty="0"/>
          </a:p>
        </p:txBody>
      </p:sp>
      <p:sp>
        <p:nvSpPr>
          <p:cNvPr id="7" name="Yuvarlatılmış Dikdörtgen 6"/>
          <p:cNvSpPr/>
          <p:nvPr/>
        </p:nvSpPr>
        <p:spPr>
          <a:xfrm>
            <a:off x="1719992" y="4572000"/>
            <a:ext cx="794608"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Yuvarlatılmış Dikdörtgen 28"/>
          <p:cNvSpPr/>
          <p:nvPr/>
        </p:nvSpPr>
        <p:spPr>
          <a:xfrm>
            <a:off x="2765326" y="4572000"/>
            <a:ext cx="794608"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Yuvarlatılmış Dikdörtgen 29"/>
          <p:cNvSpPr/>
          <p:nvPr/>
        </p:nvSpPr>
        <p:spPr>
          <a:xfrm>
            <a:off x="5943600" y="4572000"/>
            <a:ext cx="794608"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Yuvarlatılmış Dikdörtgen 30"/>
          <p:cNvSpPr/>
          <p:nvPr/>
        </p:nvSpPr>
        <p:spPr>
          <a:xfrm>
            <a:off x="4765827" y="4572000"/>
            <a:ext cx="794608"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Düz Bağlayıcı 10"/>
          <p:cNvCxnSpPr/>
          <p:nvPr/>
        </p:nvCxnSpPr>
        <p:spPr>
          <a:xfrm flipV="1">
            <a:off x="2584103" y="32766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Düz Bağlayıcı 31"/>
          <p:cNvCxnSpPr/>
          <p:nvPr/>
        </p:nvCxnSpPr>
        <p:spPr>
          <a:xfrm flipV="1">
            <a:off x="5595302" y="32766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Düz Bağlayıcı 32"/>
          <p:cNvCxnSpPr/>
          <p:nvPr/>
        </p:nvCxnSpPr>
        <p:spPr>
          <a:xfrm>
            <a:off x="2584103" y="3276600"/>
            <a:ext cx="30111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Düz Ok Bağlayıcısı 38"/>
          <p:cNvCxnSpPr/>
          <p:nvPr/>
        </p:nvCxnSpPr>
        <p:spPr>
          <a:xfrm flipV="1">
            <a:off x="4114800" y="3048000"/>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Düz Bağlayıcı 41"/>
          <p:cNvCxnSpPr/>
          <p:nvPr/>
        </p:nvCxnSpPr>
        <p:spPr>
          <a:xfrm flipV="1">
            <a:off x="2133600" y="4267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Düz Bağlayıcı 42"/>
          <p:cNvCxnSpPr/>
          <p:nvPr/>
        </p:nvCxnSpPr>
        <p:spPr>
          <a:xfrm flipV="1">
            <a:off x="3124200" y="4267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Düz Bağlayıcı 43"/>
          <p:cNvCxnSpPr/>
          <p:nvPr/>
        </p:nvCxnSpPr>
        <p:spPr>
          <a:xfrm flipV="1">
            <a:off x="5105400" y="4267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Düz Bağlayıcı 44"/>
          <p:cNvCxnSpPr/>
          <p:nvPr/>
        </p:nvCxnSpPr>
        <p:spPr>
          <a:xfrm flipV="1">
            <a:off x="6324600" y="4267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Düz Bağlayıcı 45"/>
          <p:cNvCxnSpPr/>
          <p:nvPr/>
        </p:nvCxnSpPr>
        <p:spPr>
          <a:xfrm>
            <a:off x="2114715" y="4267200"/>
            <a:ext cx="10479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Düz Bağlayıcı 47"/>
          <p:cNvCxnSpPr/>
          <p:nvPr/>
        </p:nvCxnSpPr>
        <p:spPr>
          <a:xfrm>
            <a:off x="5105400" y="4267200"/>
            <a:ext cx="1257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Düz Ok Bağlayıcısı 60"/>
          <p:cNvCxnSpPr/>
          <p:nvPr/>
        </p:nvCxnSpPr>
        <p:spPr>
          <a:xfrm flipV="1">
            <a:off x="5638800" y="3962402"/>
            <a:ext cx="0" cy="3047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Düz Ok Bağlayıcısı 64"/>
          <p:cNvCxnSpPr/>
          <p:nvPr/>
        </p:nvCxnSpPr>
        <p:spPr>
          <a:xfrm flipV="1">
            <a:off x="2590800" y="3962402"/>
            <a:ext cx="0" cy="3047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4" name="Dikdörtgen 63"/>
          <p:cNvSpPr/>
          <p:nvPr/>
        </p:nvSpPr>
        <p:spPr>
          <a:xfrm>
            <a:off x="1524000" y="5105400"/>
            <a:ext cx="533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FFFF00"/>
                </a:solidFill>
              </a:rPr>
              <a:t>Kök Sorunlar</a:t>
            </a:r>
            <a:endParaRPr lang="en-US" dirty="0">
              <a:solidFill>
                <a:srgbClr val="FFFF00"/>
              </a:solidFill>
            </a:endParaRPr>
          </a:p>
        </p:txBody>
      </p:sp>
      <p:sp>
        <p:nvSpPr>
          <p:cNvPr id="66" name="Yukarı Ok 65"/>
          <p:cNvSpPr/>
          <p:nvPr/>
        </p:nvSpPr>
        <p:spPr>
          <a:xfrm>
            <a:off x="7495309" y="3214255"/>
            <a:ext cx="304800" cy="17145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2" descr="C:\Users\Burçin\Desktop\logo.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54911" y="6019800"/>
            <a:ext cx="764789" cy="749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7831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4" name="3 Resim" descr="adsız2.bmp"/>
          <p:cNvPicPr>
            <a:picLocks noChangeAspect="1"/>
          </p:cNvPicPr>
          <p:nvPr/>
        </p:nvPicPr>
        <p:blipFill>
          <a:blip r:embed="rId2"/>
          <a:stretch>
            <a:fillRect/>
          </a:stretch>
        </p:blipFill>
        <p:spPr>
          <a:xfrm>
            <a:off x="0" y="0"/>
            <a:ext cx="9139536" cy="6858000"/>
          </a:xfrm>
          <a:prstGeom prst="rect">
            <a:avLst/>
          </a:prstGeom>
        </p:spPr>
      </p:pic>
      <p:pic>
        <p:nvPicPr>
          <p:cNvPr id="9" name="8 Resim" descr="logo_Meb.png"/>
          <p:cNvPicPr>
            <a:picLocks noChangeAspect="1"/>
          </p:cNvPicPr>
          <p:nvPr/>
        </p:nvPicPr>
        <p:blipFill>
          <a:blip r:embed="rId3"/>
          <a:stretch>
            <a:fillRect/>
          </a:stretch>
        </p:blipFill>
        <p:spPr>
          <a:xfrm>
            <a:off x="152400" y="0"/>
            <a:ext cx="914400" cy="914400"/>
          </a:xfrm>
          <a:prstGeom prst="rect">
            <a:avLst/>
          </a:prstGeom>
          <a:noFill/>
          <a:ln>
            <a:noFill/>
          </a:ln>
        </p:spPr>
      </p:pic>
      <p:sp>
        <p:nvSpPr>
          <p:cNvPr id="10" name="9 Metin kutusu"/>
          <p:cNvSpPr txBox="1"/>
          <p:nvPr/>
        </p:nvSpPr>
        <p:spPr>
          <a:xfrm>
            <a:off x="1066800" y="152400"/>
            <a:ext cx="2095830" cy="646331"/>
          </a:xfrm>
          <a:prstGeom prst="rect">
            <a:avLst/>
          </a:prstGeom>
          <a:noFill/>
        </p:spPr>
        <p:txBody>
          <a:bodyPr wrap="none" rtlCol="0">
            <a:spAutoFit/>
          </a:bodyPr>
          <a:lstStyle/>
          <a:p>
            <a:r>
              <a:rPr lang="tr-TR" sz="1200" b="1" dirty="0" smtClean="0">
                <a:solidFill>
                  <a:schemeClr val="bg1"/>
                </a:solidFill>
              </a:rPr>
              <a:t>T.C.</a:t>
            </a:r>
          </a:p>
          <a:p>
            <a:r>
              <a:rPr lang="tr-TR" sz="1200" b="1" dirty="0" smtClean="0">
                <a:solidFill>
                  <a:schemeClr val="bg1"/>
                </a:solidFill>
              </a:rPr>
              <a:t>ADANA VALİLİĞİ</a:t>
            </a:r>
          </a:p>
          <a:p>
            <a:r>
              <a:rPr lang="tr-TR" sz="1200" b="1" dirty="0" smtClean="0">
                <a:solidFill>
                  <a:schemeClr val="bg1"/>
                </a:solidFill>
              </a:rPr>
              <a:t>İL MİLLİ EĞİTİM MÜDÜRLÜĞÜ</a:t>
            </a:r>
            <a:endParaRPr lang="tr-TR" sz="1200" b="1" dirty="0">
              <a:solidFill>
                <a:schemeClr val="bg1"/>
              </a:solidFill>
            </a:endParaRPr>
          </a:p>
        </p:txBody>
      </p:sp>
      <p:sp>
        <p:nvSpPr>
          <p:cNvPr id="19" name="18 Yuvarlatılmış Dikdörtgen"/>
          <p:cNvSpPr/>
          <p:nvPr/>
        </p:nvSpPr>
        <p:spPr>
          <a:xfrm>
            <a:off x="1752600" y="6324600"/>
            <a:ext cx="6934200" cy="457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6" name="Picture 2" descr="C:\Documents and Settings\Administrator\Desktop\logo\avrupa-birliği-bakanlığı-logosu\ab_bakanligi\jpg\ab_bakanligi_yazisiz.jpg"/>
          <p:cNvPicPr>
            <a:picLocks noChangeArrowheads="1"/>
          </p:cNvPicPr>
          <p:nvPr/>
        </p:nvPicPr>
        <p:blipFill>
          <a:blip r:embed="rId4" cstate="print"/>
          <a:srcRect/>
          <a:stretch>
            <a:fillRect/>
          </a:stretch>
        </p:blipFill>
        <p:spPr bwMode="auto">
          <a:xfrm>
            <a:off x="4038600" y="6400800"/>
            <a:ext cx="665988" cy="356616"/>
          </a:xfrm>
          <a:prstGeom prst="rect">
            <a:avLst/>
          </a:prstGeom>
          <a:noFill/>
        </p:spPr>
      </p:pic>
      <p:pic>
        <p:nvPicPr>
          <p:cNvPr id="16" name="15 Resim" descr="European Commission Logo fond blanc.png"/>
          <p:cNvPicPr>
            <a:picLocks noChangeAspect="1"/>
          </p:cNvPicPr>
          <p:nvPr/>
        </p:nvPicPr>
        <p:blipFill>
          <a:blip r:embed="rId5" cstate="print"/>
          <a:stretch>
            <a:fillRect/>
          </a:stretch>
        </p:blipFill>
        <p:spPr>
          <a:xfrm>
            <a:off x="2057400" y="6400800"/>
            <a:ext cx="596206" cy="365760"/>
          </a:xfrm>
          <a:prstGeom prst="rect">
            <a:avLst/>
          </a:prstGeom>
        </p:spPr>
      </p:pic>
      <p:pic>
        <p:nvPicPr>
          <p:cNvPr id="15" name="14 Resim" descr="Ulusal_ajans_yazili_logo.png"/>
          <p:cNvPicPr>
            <a:picLocks/>
          </p:cNvPicPr>
          <p:nvPr/>
        </p:nvPicPr>
        <p:blipFill>
          <a:blip r:embed="rId6" cstate="print"/>
          <a:stretch>
            <a:fillRect/>
          </a:stretch>
        </p:blipFill>
        <p:spPr>
          <a:xfrm>
            <a:off x="6248400" y="6400800"/>
            <a:ext cx="228600" cy="365760"/>
          </a:xfrm>
          <a:prstGeom prst="rect">
            <a:avLst/>
          </a:prstGeom>
        </p:spPr>
      </p:pic>
      <p:pic>
        <p:nvPicPr>
          <p:cNvPr id="17" name="16 Resim" descr="adana mem logo.png"/>
          <p:cNvPicPr>
            <a:picLocks/>
          </p:cNvPicPr>
          <p:nvPr/>
        </p:nvPicPr>
        <p:blipFill>
          <a:blip r:embed="rId7" cstate="print"/>
          <a:stretch>
            <a:fillRect/>
          </a:stretch>
        </p:blipFill>
        <p:spPr>
          <a:xfrm>
            <a:off x="8001000" y="6358128"/>
            <a:ext cx="381000" cy="347472"/>
          </a:xfrm>
          <a:prstGeom prst="rect">
            <a:avLst/>
          </a:prstGeom>
        </p:spPr>
      </p:pic>
      <p:sp>
        <p:nvSpPr>
          <p:cNvPr id="18" name="Text Placeholder 4"/>
          <p:cNvSpPr txBox="1">
            <a:spLocks/>
          </p:cNvSpPr>
          <p:nvPr/>
        </p:nvSpPr>
        <p:spPr>
          <a:xfrm>
            <a:off x="228600" y="1019205"/>
            <a:ext cx="8382000" cy="500059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Wingdings" pitchFamily="2" charset="2"/>
              <a:buChar char="§"/>
            </a:pPr>
            <a:r>
              <a:rPr lang="tr-TR" sz="2400" dirty="0" smtClean="0">
                <a:solidFill>
                  <a:schemeClr val="tx1"/>
                </a:solidFill>
                <a:latin typeface="Times New Roman" pitchFamily="18" charset="0"/>
                <a:cs typeface="Times New Roman" pitchFamily="18" charset="0"/>
              </a:rPr>
              <a:t>Projenin oluşmasına sebep olan fikrin tüm bileşenleri açısından analizinin yapılması. </a:t>
            </a:r>
          </a:p>
          <a:p>
            <a:pPr marL="742950" lvl="1" indent="-285750" algn="l">
              <a:buFont typeface="Arial" pitchFamily="34" charset="0"/>
              <a:buChar char="•"/>
            </a:pPr>
            <a:r>
              <a:rPr lang="tr-TR" sz="2000" dirty="0" smtClean="0">
                <a:solidFill>
                  <a:srgbClr val="0033CC"/>
                </a:solidFill>
                <a:latin typeface="Times New Roman" pitchFamily="18" charset="0"/>
                <a:cs typeface="Times New Roman" pitchFamily="18" charset="0"/>
              </a:rPr>
              <a:t>Paydaş analizi </a:t>
            </a:r>
          </a:p>
          <a:p>
            <a:pPr marL="457200" indent="-457200" algn="l">
              <a:buFont typeface="Arial" pitchFamily="34" charset="0"/>
              <a:buChar char="•"/>
            </a:pPr>
            <a:r>
              <a:rPr lang="en-US" sz="1800" dirty="0" err="1">
                <a:solidFill>
                  <a:schemeClr val="tx1"/>
                </a:solidFill>
                <a:latin typeface="Times New Roman" pitchFamily="18" charset="0"/>
                <a:cs typeface="Times New Roman" pitchFamily="18" charset="0"/>
              </a:rPr>
              <a:t>Paydaşlar</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projeden</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doğrudan</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veya</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dolaylı</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olumlu</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veya</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olumsuz</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etkilenen</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ve</a:t>
            </a:r>
            <a:r>
              <a:rPr lang="en-US" sz="1800" dirty="0">
                <a:solidFill>
                  <a:schemeClr val="tx1"/>
                </a:solidFill>
                <a:latin typeface="Times New Roman" pitchFamily="18" charset="0"/>
                <a:cs typeface="Times New Roman" pitchFamily="18" charset="0"/>
              </a:rPr>
              <a:t>/</a:t>
            </a:r>
            <a:r>
              <a:rPr lang="en-US" sz="1800" dirty="0" err="1">
                <a:solidFill>
                  <a:schemeClr val="tx1"/>
                </a:solidFill>
                <a:latin typeface="Times New Roman" pitchFamily="18" charset="0"/>
                <a:cs typeface="Times New Roman" pitchFamily="18" charset="0"/>
              </a:rPr>
              <a:t>veya</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projeyi</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etkileyen</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bireyler</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kurumlar</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veya</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gruplardır</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Örneğin</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hükümet</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kurumları</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STK’lar</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özel</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sektör</a:t>
            </a:r>
            <a:r>
              <a:rPr lang="en-US" sz="1800" dirty="0" smtClean="0">
                <a:solidFill>
                  <a:schemeClr val="tx1"/>
                </a:solidFill>
                <a:latin typeface="Times New Roman" pitchFamily="18" charset="0"/>
                <a:cs typeface="Times New Roman" pitchFamily="18" charset="0"/>
              </a:rPr>
              <a:t>…)</a:t>
            </a:r>
            <a:endParaRPr lang="tr-TR" sz="1800" dirty="0" smtClean="0">
              <a:solidFill>
                <a:schemeClr val="tx1"/>
              </a:solidFill>
              <a:latin typeface="Times New Roman" pitchFamily="18" charset="0"/>
              <a:cs typeface="Times New Roman" pitchFamily="18" charset="0"/>
            </a:endParaRPr>
          </a:p>
          <a:p>
            <a:pPr marL="457200" indent="-457200" algn="l">
              <a:buFont typeface="Arial" pitchFamily="34" charset="0"/>
              <a:buChar char="•"/>
            </a:pPr>
            <a:r>
              <a:rPr lang="en-US" sz="1800" dirty="0" err="1">
                <a:solidFill>
                  <a:schemeClr val="tx1"/>
                </a:solidFill>
                <a:latin typeface="Times New Roman" pitchFamily="18" charset="0"/>
                <a:cs typeface="Times New Roman" pitchFamily="18" charset="0"/>
              </a:rPr>
              <a:t>Projedeki</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paydaşlar</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yararlanıcılar</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hedef</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kitle</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ve</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nihai</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yararlanıcı</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ve</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proje</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ortakları</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olmak</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üzere</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ikiye</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ayrılır</a:t>
            </a:r>
            <a:r>
              <a:rPr lang="en-US" sz="1800" dirty="0">
                <a:solidFill>
                  <a:schemeClr val="tx1"/>
                </a:solidFill>
                <a:latin typeface="Times New Roman" pitchFamily="18" charset="0"/>
                <a:cs typeface="Times New Roman" pitchFamily="18" charset="0"/>
              </a:rPr>
              <a:t>.</a:t>
            </a:r>
            <a:endParaRPr lang="tr-TR" sz="1800" dirty="0" smtClean="0">
              <a:solidFill>
                <a:schemeClr val="tx1"/>
              </a:solidFill>
              <a:latin typeface="Times New Roman" pitchFamily="18" charset="0"/>
              <a:cs typeface="Times New Roman" pitchFamily="18" charset="0"/>
            </a:endParaRPr>
          </a:p>
          <a:p>
            <a:pPr marL="457200" indent="-457200" algn="l">
              <a:buFont typeface="Arial" pitchFamily="34" charset="0"/>
              <a:buChar char="•"/>
            </a:pPr>
            <a:r>
              <a:rPr lang="en-US" sz="1800" dirty="0" err="1" smtClean="0">
                <a:solidFill>
                  <a:srgbClr val="00B050"/>
                </a:solidFill>
                <a:latin typeface="Times New Roman" pitchFamily="18" charset="0"/>
                <a:cs typeface="Times New Roman" pitchFamily="18" charset="0"/>
              </a:rPr>
              <a:t>Yararlanıcılar</a:t>
            </a:r>
            <a:r>
              <a:rPr lang="en-US" sz="1800" dirty="0" smtClean="0">
                <a:solidFill>
                  <a:schemeClr val="tx1"/>
                </a:solidFill>
                <a:latin typeface="Times New Roman" pitchFamily="18" charset="0"/>
                <a:cs typeface="Times New Roman" pitchFamily="18" charset="0"/>
              </a:rPr>
              <a:t> </a:t>
            </a:r>
            <a:r>
              <a:rPr lang="en-US" sz="1800" dirty="0">
                <a:solidFill>
                  <a:schemeClr val="tx1"/>
                </a:solidFill>
                <a:latin typeface="Times New Roman" pitchFamily="18" charset="0"/>
                <a:cs typeface="Times New Roman" pitchFamily="18" charset="0"/>
              </a:rPr>
              <a:t>· </a:t>
            </a:r>
            <a:endParaRPr lang="tr-TR" sz="1800" dirty="0" smtClean="0">
              <a:solidFill>
                <a:schemeClr val="tx1"/>
              </a:solidFill>
              <a:latin typeface="Times New Roman" pitchFamily="18" charset="0"/>
              <a:cs typeface="Times New Roman" pitchFamily="18" charset="0"/>
            </a:endParaRPr>
          </a:p>
          <a:p>
            <a:pPr marL="914400" lvl="1" indent="-457200" algn="l">
              <a:buFont typeface="Arial" pitchFamily="34" charset="0"/>
              <a:buChar char="•"/>
            </a:pPr>
            <a:r>
              <a:rPr lang="en-US" sz="1400" dirty="0" err="1" smtClean="0">
                <a:solidFill>
                  <a:srgbClr val="FF0000"/>
                </a:solidFill>
                <a:latin typeface="Times New Roman" pitchFamily="18" charset="0"/>
                <a:cs typeface="Times New Roman" pitchFamily="18" charset="0"/>
              </a:rPr>
              <a:t>Hedef</a:t>
            </a:r>
            <a:r>
              <a:rPr lang="en-US" sz="1400" dirty="0" smtClean="0">
                <a:solidFill>
                  <a:srgbClr val="FF0000"/>
                </a:solidFill>
                <a:latin typeface="Times New Roman" pitchFamily="18" charset="0"/>
                <a:cs typeface="Times New Roman" pitchFamily="18" charset="0"/>
              </a:rPr>
              <a:t> </a:t>
            </a:r>
            <a:r>
              <a:rPr lang="en-US" sz="1400" dirty="0" err="1">
                <a:solidFill>
                  <a:srgbClr val="FF0000"/>
                </a:solidFill>
                <a:latin typeface="Times New Roman" pitchFamily="18" charset="0"/>
                <a:cs typeface="Times New Roman" pitchFamily="18" charset="0"/>
              </a:rPr>
              <a:t>kitle</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Proje</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faaliyetlerinden</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doğrudan</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ve</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olumlu</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etkilenecek</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kişi</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ve</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kurumlar</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eğitim</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katılımcıları</a:t>
            </a:r>
            <a:r>
              <a:rPr lang="en-US" sz="1400" dirty="0">
                <a:solidFill>
                  <a:schemeClr val="tx1"/>
                </a:solidFill>
                <a:latin typeface="Times New Roman" pitchFamily="18" charset="0"/>
                <a:cs typeface="Times New Roman" pitchFamily="18" charset="0"/>
              </a:rPr>
              <a:t>, vb</a:t>
            </a:r>
            <a:r>
              <a:rPr lang="en-US" sz="1400" dirty="0" smtClean="0">
                <a:solidFill>
                  <a:schemeClr val="tx1"/>
                </a:solidFill>
                <a:latin typeface="Times New Roman" pitchFamily="18" charset="0"/>
                <a:cs typeface="Times New Roman" pitchFamily="18" charset="0"/>
              </a:rPr>
              <a:t>.)</a:t>
            </a:r>
            <a:endParaRPr lang="tr-TR" sz="1400" dirty="0" smtClean="0">
              <a:solidFill>
                <a:schemeClr val="tx1"/>
              </a:solidFill>
              <a:latin typeface="Times New Roman" pitchFamily="18" charset="0"/>
              <a:cs typeface="Times New Roman" pitchFamily="18" charset="0"/>
            </a:endParaRPr>
          </a:p>
          <a:p>
            <a:pPr marL="914400" lvl="1" indent="-457200" algn="l">
              <a:buFont typeface="Arial" pitchFamily="34" charset="0"/>
              <a:buChar char="•"/>
            </a:pPr>
            <a:r>
              <a:rPr lang="en-US" sz="1400" dirty="0" err="1" smtClean="0">
                <a:solidFill>
                  <a:srgbClr val="FF0000"/>
                </a:solidFill>
                <a:latin typeface="Times New Roman" pitchFamily="18" charset="0"/>
                <a:cs typeface="Times New Roman" pitchFamily="18" charset="0"/>
              </a:rPr>
              <a:t>Nihai</a:t>
            </a:r>
            <a:r>
              <a:rPr lang="en-US" sz="1400" dirty="0" smtClean="0">
                <a:solidFill>
                  <a:srgbClr val="FF0000"/>
                </a:solidFill>
                <a:latin typeface="Times New Roman" pitchFamily="18" charset="0"/>
                <a:cs typeface="Times New Roman" pitchFamily="18" charset="0"/>
              </a:rPr>
              <a:t> </a:t>
            </a:r>
            <a:r>
              <a:rPr lang="en-US" sz="1400" dirty="0" err="1">
                <a:solidFill>
                  <a:srgbClr val="FF0000"/>
                </a:solidFill>
                <a:latin typeface="Times New Roman" pitchFamily="18" charset="0"/>
                <a:cs typeface="Times New Roman" pitchFamily="18" charset="0"/>
              </a:rPr>
              <a:t>yararlanıcı</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Proje</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faaliyetlerinden</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uzun</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vadede</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ve</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dolaylı</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olarak</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toplumsal</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ya</a:t>
            </a:r>
            <a:r>
              <a:rPr lang="en-US" sz="1400" dirty="0">
                <a:solidFill>
                  <a:schemeClr val="tx1"/>
                </a:solidFill>
                <a:latin typeface="Times New Roman" pitchFamily="18" charset="0"/>
                <a:cs typeface="Times New Roman" pitchFamily="18" charset="0"/>
              </a:rPr>
              <a:t> da </a:t>
            </a:r>
            <a:r>
              <a:rPr lang="en-US" sz="1400" dirty="0" err="1">
                <a:solidFill>
                  <a:schemeClr val="tx1"/>
                </a:solidFill>
                <a:latin typeface="Times New Roman" pitchFamily="18" charset="0"/>
                <a:cs typeface="Times New Roman" pitchFamily="18" charset="0"/>
              </a:rPr>
              <a:t>sektörel</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ölçekte</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olumlu</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etkilenecek</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kişi</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ve</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kurumlar</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Kantinde</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sağlıklı</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yiyeceklerin</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satılmasıyla</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ilgili</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bir</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projenin</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nihai</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yararlanıcıları</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öğrencilerdir</a:t>
            </a:r>
            <a:r>
              <a:rPr lang="en-US" sz="1400" dirty="0">
                <a:solidFill>
                  <a:schemeClr val="tx1"/>
                </a:solidFill>
                <a:latin typeface="Times New Roman" pitchFamily="18" charset="0"/>
                <a:cs typeface="Times New Roman" pitchFamily="18" charset="0"/>
              </a:rPr>
              <a:t>.) </a:t>
            </a:r>
            <a:endParaRPr lang="tr-TR" sz="1400" dirty="0" smtClean="0">
              <a:solidFill>
                <a:schemeClr val="tx1"/>
              </a:solidFill>
              <a:latin typeface="Times New Roman" pitchFamily="18" charset="0"/>
              <a:cs typeface="Times New Roman" pitchFamily="18" charset="0"/>
            </a:endParaRPr>
          </a:p>
          <a:p>
            <a:pPr marL="457200" indent="-457200" algn="l">
              <a:buFont typeface="Arial" pitchFamily="34" charset="0"/>
              <a:buChar char="•"/>
            </a:pPr>
            <a:r>
              <a:rPr lang="en-US" sz="1800" dirty="0" smtClean="0">
                <a:solidFill>
                  <a:srgbClr val="00B050"/>
                </a:solidFill>
                <a:latin typeface="Times New Roman" pitchFamily="18" charset="0"/>
                <a:cs typeface="Times New Roman" pitchFamily="18" charset="0"/>
              </a:rPr>
              <a:t> </a:t>
            </a:r>
            <a:r>
              <a:rPr lang="en-US" sz="1800" dirty="0" err="1">
                <a:solidFill>
                  <a:srgbClr val="00B050"/>
                </a:solidFill>
                <a:latin typeface="Times New Roman" pitchFamily="18" charset="0"/>
                <a:cs typeface="Times New Roman" pitchFamily="18" charset="0"/>
              </a:rPr>
              <a:t>Proje</a:t>
            </a:r>
            <a:r>
              <a:rPr lang="en-US" sz="1800" dirty="0">
                <a:solidFill>
                  <a:srgbClr val="00B050"/>
                </a:solidFill>
                <a:latin typeface="Times New Roman" pitchFamily="18" charset="0"/>
                <a:cs typeface="Times New Roman" pitchFamily="18" charset="0"/>
              </a:rPr>
              <a:t> </a:t>
            </a:r>
            <a:r>
              <a:rPr lang="en-US" sz="1800" dirty="0" err="1">
                <a:solidFill>
                  <a:srgbClr val="00B050"/>
                </a:solidFill>
                <a:latin typeface="Times New Roman" pitchFamily="18" charset="0"/>
                <a:cs typeface="Times New Roman" pitchFamily="18" charset="0"/>
              </a:rPr>
              <a:t>ortakları</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Projeyi</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uygulayan</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taraflardır</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hedef</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kitle</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grubundan</a:t>
            </a:r>
            <a:r>
              <a:rPr lang="en-US" sz="1800" dirty="0">
                <a:solidFill>
                  <a:schemeClr val="tx1"/>
                </a:solidFill>
                <a:latin typeface="Times New Roman" pitchFamily="18" charset="0"/>
                <a:cs typeface="Times New Roman" pitchFamily="18" charset="0"/>
              </a:rPr>
              <a:t> da </a:t>
            </a:r>
            <a:r>
              <a:rPr lang="en-US" sz="1800" dirty="0" err="1">
                <a:solidFill>
                  <a:schemeClr val="tx1"/>
                </a:solidFill>
                <a:latin typeface="Times New Roman" pitchFamily="18" charset="0"/>
                <a:cs typeface="Times New Roman" pitchFamily="18" charset="0"/>
              </a:rPr>
              <a:t>olabilir</a:t>
            </a:r>
            <a:r>
              <a:rPr lang="en-US" sz="1800" dirty="0">
                <a:solidFill>
                  <a:schemeClr val="tx1"/>
                </a:solidFill>
                <a:latin typeface="Times New Roman" pitchFamily="18" charset="0"/>
                <a:cs typeface="Times New Roman" pitchFamily="18" charset="0"/>
              </a:rPr>
              <a:t>).</a:t>
            </a:r>
            <a:endParaRPr lang="tr-TR" sz="1800" dirty="0" smtClean="0">
              <a:solidFill>
                <a:schemeClr val="tx1"/>
              </a:solidFill>
              <a:latin typeface="Times New Roman" pitchFamily="18" charset="0"/>
              <a:cs typeface="Times New Roman" pitchFamily="18" charset="0"/>
            </a:endParaRPr>
          </a:p>
          <a:p>
            <a:pPr lvl="1" algn="l"/>
            <a:endParaRPr lang="tr-TR" sz="2000" dirty="0" smtClean="0">
              <a:solidFill>
                <a:srgbClr val="0033CC"/>
              </a:solidFill>
              <a:latin typeface="Times New Roman" pitchFamily="18" charset="0"/>
              <a:cs typeface="Times New Roman" pitchFamily="18" charset="0"/>
            </a:endParaRPr>
          </a:p>
          <a:p>
            <a:pPr algn="l"/>
            <a:endParaRPr lang="en-US" sz="2000" dirty="0">
              <a:latin typeface="Times New Roman" pitchFamily="18" charset="0"/>
              <a:cs typeface="Times New Roman" pitchFamily="18" charset="0"/>
            </a:endParaRPr>
          </a:p>
        </p:txBody>
      </p:sp>
      <p:pic>
        <p:nvPicPr>
          <p:cNvPr id="21" name="13 Resim" descr="adsız3.bmp"/>
          <p:cNvPicPr>
            <a:picLocks noChangeAspect="1"/>
          </p:cNvPicPr>
          <p:nvPr/>
        </p:nvPicPr>
        <p:blipFill>
          <a:blip r:embed="rId8"/>
          <a:stretch>
            <a:fillRect/>
          </a:stretch>
        </p:blipFill>
        <p:spPr>
          <a:xfrm>
            <a:off x="-76200" y="5867400"/>
            <a:ext cx="9230976" cy="990600"/>
          </a:xfrm>
          <a:prstGeom prst="rect">
            <a:avLst/>
          </a:prstGeom>
          <a:noFill/>
          <a:ln>
            <a:noFill/>
          </a:ln>
          <a:scene3d>
            <a:camera prst="orthographicFront">
              <a:rot lat="0" lon="10500000" rev="0"/>
            </a:camera>
            <a:lightRig rig="threePt" dir="t"/>
          </a:scene3d>
        </p:spPr>
      </p:pic>
      <p:sp>
        <p:nvSpPr>
          <p:cNvPr id="22" name="18 Yuvarlatılmış Dikdörtgen"/>
          <p:cNvSpPr/>
          <p:nvPr/>
        </p:nvSpPr>
        <p:spPr>
          <a:xfrm>
            <a:off x="1122599" y="6019800"/>
            <a:ext cx="7869001" cy="76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3" name="Picture 2" descr="C:\Users\Burçin\Desktop\1031px-MEB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85876" y="6055716"/>
            <a:ext cx="920038" cy="726084"/>
          </a:xfrm>
          <a:prstGeom prst="rect">
            <a:avLst/>
          </a:prstGeom>
          <a:noFill/>
          <a:extLst>
            <a:ext uri="{909E8E84-426E-40DD-AFC4-6F175D3DCCD1}">
              <a14:hiddenFill xmlns:a14="http://schemas.microsoft.com/office/drawing/2010/main">
                <a:solidFill>
                  <a:srgbClr val="FFFFFF"/>
                </a:solidFill>
              </a14:hiddenFill>
            </a:ext>
          </a:extLst>
        </p:spPr>
      </p:pic>
      <p:pic>
        <p:nvPicPr>
          <p:cNvPr id="24" name="16 Resim" descr="adana mem logo.png"/>
          <p:cNvPicPr>
            <a:picLocks/>
          </p:cNvPicPr>
          <p:nvPr/>
        </p:nvPicPr>
        <p:blipFill>
          <a:blip r:embed="rId10" cstate="print"/>
          <a:stretch>
            <a:fillRect/>
          </a:stretch>
        </p:blipFill>
        <p:spPr>
          <a:xfrm>
            <a:off x="7315200" y="6115050"/>
            <a:ext cx="990600" cy="666750"/>
          </a:xfrm>
          <a:prstGeom prst="rect">
            <a:avLst/>
          </a:prstGeom>
        </p:spPr>
      </p:pic>
      <p:pic>
        <p:nvPicPr>
          <p:cNvPr id="20" name="Picture 2" descr="C:\Users\Burçin\Desktop\logo.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54911" y="6019800"/>
            <a:ext cx="764789" cy="749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6566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4" name="3 Resim" descr="adsız2.bmp"/>
          <p:cNvPicPr>
            <a:picLocks noChangeAspect="1"/>
          </p:cNvPicPr>
          <p:nvPr/>
        </p:nvPicPr>
        <p:blipFill>
          <a:blip r:embed="rId2"/>
          <a:stretch>
            <a:fillRect/>
          </a:stretch>
        </p:blipFill>
        <p:spPr>
          <a:xfrm>
            <a:off x="0" y="0"/>
            <a:ext cx="9139536" cy="6858000"/>
          </a:xfrm>
          <a:prstGeom prst="rect">
            <a:avLst/>
          </a:prstGeom>
        </p:spPr>
      </p:pic>
      <p:pic>
        <p:nvPicPr>
          <p:cNvPr id="9" name="8 Resim" descr="logo_Meb.png"/>
          <p:cNvPicPr>
            <a:picLocks noChangeAspect="1"/>
          </p:cNvPicPr>
          <p:nvPr/>
        </p:nvPicPr>
        <p:blipFill>
          <a:blip r:embed="rId3"/>
          <a:stretch>
            <a:fillRect/>
          </a:stretch>
        </p:blipFill>
        <p:spPr>
          <a:xfrm>
            <a:off x="152400" y="0"/>
            <a:ext cx="914400" cy="914400"/>
          </a:xfrm>
          <a:prstGeom prst="rect">
            <a:avLst/>
          </a:prstGeom>
          <a:noFill/>
          <a:ln>
            <a:noFill/>
          </a:ln>
        </p:spPr>
      </p:pic>
      <p:sp>
        <p:nvSpPr>
          <p:cNvPr id="10" name="9 Metin kutusu"/>
          <p:cNvSpPr txBox="1"/>
          <p:nvPr/>
        </p:nvSpPr>
        <p:spPr>
          <a:xfrm>
            <a:off x="1066800" y="152400"/>
            <a:ext cx="2095830" cy="646331"/>
          </a:xfrm>
          <a:prstGeom prst="rect">
            <a:avLst/>
          </a:prstGeom>
          <a:noFill/>
        </p:spPr>
        <p:txBody>
          <a:bodyPr wrap="none" rtlCol="0">
            <a:spAutoFit/>
          </a:bodyPr>
          <a:lstStyle/>
          <a:p>
            <a:r>
              <a:rPr lang="tr-TR" sz="1200" b="1" dirty="0" smtClean="0">
                <a:solidFill>
                  <a:schemeClr val="bg1"/>
                </a:solidFill>
              </a:rPr>
              <a:t>T.C.</a:t>
            </a:r>
          </a:p>
          <a:p>
            <a:r>
              <a:rPr lang="tr-TR" sz="1200" b="1" dirty="0" smtClean="0">
                <a:solidFill>
                  <a:schemeClr val="bg1"/>
                </a:solidFill>
              </a:rPr>
              <a:t>ADANA VALİLİĞİ</a:t>
            </a:r>
          </a:p>
          <a:p>
            <a:r>
              <a:rPr lang="tr-TR" sz="1200" b="1" dirty="0" smtClean="0">
                <a:solidFill>
                  <a:schemeClr val="bg1"/>
                </a:solidFill>
              </a:rPr>
              <a:t>İL MİLLİ EĞİTİM MÜDÜRLÜĞÜ</a:t>
            </a:r>
            <a:endParaRPr lang="tr-TR" sz="1200" b="1" dirty="0">
              <a:solidFill>
                <a:schemeClr val="bg1"/>
              </a:solidFill>
            </a:endParaRPr>
          </a:p>
        </p:txBody>
      </p:sp>
      <p:sp>
        <p:nvSpPr>
          <p:cNvPr id="19" name="18 Yuvarlatılmış Dikdörtgen"/>
          <p:cNvSpPr/>
          <p:nvPr/>
        </p:nvSpPr>
        <p:spPr>
          <a:xfrm>
            <a:off x="1752600" y="6324600"/>
            <a:ext cx="6934200" cy="457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6" name="Picture 2" descr="C:\Documents and Settings\Administrator\Desktop\logo\avrupa-birliği-bakanlığı-logosu\ab_bakanligi\jpg\ab_bakanligi_yazisiz.jpg"/>
          <p:cNvPicPr>
            <a:picLocks noChangeArrowheads="1"/>
          </p:cNvPicPr>
          <p:nvPr/>
        </p:nvPicPr>
        <p:blipFill>
          <a:blip r:embed="rId4" cstate="print"/>
          <a:srcRect/>
          <a:stretch>
            <a:fillRect/>
          </a:stretch>
        </p:blipFill>
        <p:spPr bwMode="auto">
          <a:xfrm>
            <a:off x="4038600" y="6400800"/>
            <a:ext cx="665988" cy="356616"/>
          </a:xfrm>
          <a:prstGeom prst="rect">
            <a:avLst/>
          </a:prstGeom>
          <a:noFill/>
        </p:spPr>
      </p:pic>
      <p:pic>
        <p:nvPicPr>
          <p:cNvPr id="16" name="15 Resim" descr="European Commission Logo fond blanc.png"/>
          <p:cNvPicPr>
            <a:picLocks noChangeAspect="1"/>
          </p:cNvPicPr>
          <p:nvPr/>
        </p:nvPicPr>
        <p:blipFill>
          <a:blip r:embed="rId5" cstate="print"/>
          <a:stretch>
            <a:fillRect/>
          </a:stretch>
        </p:blipFill>
        <p:spPr>
          <a:xfrm>
            <a:off x="2057400" y="6400800"/>
            <a:ext cx="596206" cy="365760"/>
          </a:xfrm>
          <a:prstGeom prst="rect">
            <a:avLst/>
          </a:prstGeom>
        </p:spPr>
      </p:pic>
      <p:pic>
        <p:nvPicPr>
          <p:cNvPr id="15" name="14 Resim" descr="Ulusal_ajans_yazili_logo.png"/>
          <p:cNvPicPr>
            <a:picLocks/>
          </p:cNvPicPr>
          <p:nvPr/>
        </p:nvPicPr>
        <p:blipFill>
          <a:blip r:embed="rId6" cstate="print"/>
          <a:stretch>
            <a:fillRect/>
          </a:stretch>
        </p:blipFill>
        <p:spPr>
          <a:xfrm>
            <a:off x="6248400" y="6400800"/>
            <a:ext cx="228600" cy="365760"/>
          </a:xfrm>
          <a:prstGeom prst="rect">
            <a:avLst/>
          </a:prstGeom>
        </p:spPr>
      </p:pic>
      <p:pic>
        <p:nvPicPr>
          <p:cNvPr id="17" name="16 Resim" descr="adana mem logo.png"/>
          <p:cNvPicPr>
            <a:picLocks/>
          </p:cNvPicPr>
          <p:nvPr/>
        </p:nvPicPr>
        <p:blipFill>
          <a:blip r:embed="rId7" cstate="print"/>
          <a:stretch>
            <a:fillRect/>
          </a:stretch>
        </p:blipFill>
        <p:spPr>
          <a:xfrm>
            <a:off x="8001000" y="6358128"/>
            <a:ext cx="381000" cy="347472"/>
          </a:xfrm>
          <a:prstGeom prst="rect">
            <a:avLst/>
          </a:prstGeom>
        </p:spPr>
      </p:pic>
      <p:sp>
        <p:nvSpPr>
          <p:cNvPr id="18" name="Text Placeholder 4"/>
          <p:cNvSpPr txBox="1">
            <a:spLocks/>
          </p:cNvSpPr>
          <p:nvPr/>
        </p:nvSpPr>
        <p:spPr>
          <a:xfrm>
            <a:off x="228600" y="1019205"/>
            <a:ext cx="8382000" cy="500059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742950" lvl="1" indent="-285750" algn="l">
              <a:buFont typeface="Arial" pitchFamily="34" charset="0"/>
              <a:buChar char="•"/>
            </a:pPr>
            <a:r>
              <a:rPr lang="tr-TR" sz="2000" dirty="0" smtClean="0">
                <a:solidFill>
                  <a:srgbClr val="0033CC"/>
                </a:solidFill>
                <a:latin typeface="Times New Roman" pitchFamily="18" charset="0"/>
                <a:cs typeface="Times New Roman" pitchFamily="18" charset="0"/>
              </a:rPr>
              <a:t>Paydaş Analizi </a:t>
            </a:r>
          </a:p>
          <a:p>
            <a:pPr marL="742950" lvl="1" indent="-285750" algn="l">
              <a:buFont typeface="Arial" pitchFamily="34" charset="0"/>
              <a:buChar char="•"/>
            </a:pPr>
            <a:endParaRPr lang="tr-TR" sz="2000" dirty="0" smtClean="0">
              <a:solidFill>
                <a:srgbClr val="0033CC"/>
              </a:solidFill>
              <a:latin typeface="Times New Roman" pitchFamily="18" charset="0"/>
              <a:cs typeface="Times New Roman" pitchFamily="18" charset="0"/>
            </a:endParaRPr>
          </a:p>
          <a:p>
            <a:pPr marL="742950" lvl="1" indent="-285750" algn="l">
              <a:buFont typeface="Arial" pitchFamily="34" charset="0"/>
              <a:buChar char="•"/>
            </a:pPr>
            <a:r>
              <a:rPr lang="en-US" sz="2000" dirty="0" err="1">
                <a:solidFill>
                  <a:schemeClr val="tx1"/>
                </a:solidFill>
                <a:latin typeface="Times New Roman" pitchFamily="18" charset="0"/>
                <a:cs typeface="Times New Roman" pitchFamily="18" charset="0"/>
              </a:rPr>
              <a:t>Paydaş</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analizi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dört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adımda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uygulanır</a:t>
            </a:r>
            <a:r>
              <a:rPr lang="en-US" sz="2000" dirty="0" smtClean="0">
                <a:solidFill>
                  <a:schemeClr val="tx1"/>
                </a:solidFill>
                <a:latin typeface="Times New Roman" pitchFamily="18" charset="0"/>
                <a:cs typeface="Times New Roman" pitchFamily="18" charset="0"/>
              </a:rPr>
              <a:t>:</a:t>
            </a:r>
            <a:endParaRPr lang="tr-TR" sz="2000" dirty="0" smtClean="0">
              <a:solidFill>
                <a:schemeClr val="tx1"/>
              </a:solidFill>
              <a:latin typeface="Times New Roman" pitchFamily="18" charset="0"/>
              <a:cs typeface="Times New Roman" pitchFamily="18" charset="0"/>
            </a:endParaRPr>
          </a:p>
          <a:p>
            <a:pPr marL="1200150" lvl="2" indent="-285750" algn="l">
              <a:buFont typeface="Arial" pitchFamily="34" charset="0"/>
              <a:buChar char="•"/>
            </a:pPr>
            <a:r>
              <a:rPr lang="en-US" sz="1600" dirty="0" smtClean="0">
                <a:solidFill>
                  <a:schemeClr val="tx1"/>
                </a:solidFill>
                <a:latin typeface="Times New Roman" pitchFamily="18" charset="0"/>
                <a:cs typeface="Times New Roman" pitchFamily="18" charset="0"/>
              </a:rPr>
              <a:t>1. </a:t>
            </a:r>
            <a:r>
              <a:rPr lang="en-US" sz="1600" dirty="0" err="1" smtClean="0">
                <a:solidFill>
                  <a:schemeClr val="tx1"/>
                </a:solidFill>
                <a:latin typeface="Times New Roman" pitchFamily="18" charset="0"/>
                <a:cs typeface="Times New Roman" pitchFamily="18" charset="0"/>
              </a:rPr>
              <a:t>Paydaşların</a:t>
            </a:r>
            <a:r>
              <a:rPr lang="en-US" sz="1600" dirty="0" smtClean="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belirlenmesi</a:t>
            </a:r>
            <a:r>
              <a:rPr lang="en-US" sz="1600" dirty="0" smtClean="0">
                <a:solidFill>
                  <a:schemeClr val="tx1"/>
                </a:solidFill>
                <a:latin typeface="Times New Roman" pitchFamily="18" charset="0"/>
                <a:cs typeface="Times New Roman" pitchFamily="18" charset="0"/>
              </a:rPr>
              <a:t> </a:t>
            </a:r>
            <a:endParaRPr lang="tr-TR" sz="1600" dirty="0" smtClean="0">
              <a:solidFill>
                <a:schemeClr val="tx1"/>
              </a:solidFill>
              <a:latin typeface="Times New Roman" pitchFamily="18" charset="0"/>
              <a:cs typeface="Times New Roman" pitchFamily="18" charset="0"/>
            </a:endParaRPr>
          </a:p>
          <a:p>
            <a:pPr marL="1657350" lvl="3" indent="-285750" algn="l">
              <a:buFont typeface="Arial" pitchFamily="34" charset="0"/>
              <a:buChar char="•"/>
            </a:pPr>
            <a:r>
              <a:rPr lang="tr-TR" sz="1400" dirty="0" smtClean="0">
                <a:solidFill>
                  <a:schemeClr val="tx1"/>
                </a:solidFill>
                <a:latin typeface="Times New Roman" pitchFamily="18" charset="0"/>
                <a:cs typeface="Times New Roman" pitchFamily="18" charset="0"/>
              </a:rPr>
              <a:t>Mevcut sorundan kimler olumsuz etkileniyor, kimler çıkar sağlıyor, projeye destek verenler ve karşı çıkanlar kimler, doğrudan ve dolaylı etkilenecek olanlar belli mi.</a:t>
            </a:r>
          </a:p>
          <a:p>
            <a:pPr marL="1200150" lvl="2" indent="-285750" algn="l">
              <a:buFont typeface="Arial" pitchFamily="34" charset="0"/>
              <a:buChar char="•"/>
            </a:pPr>
            <a:r>
              <a:rPr lang="en-US" sz="1600" dirty="0" smtClean="0">
                <a:solidFill>
                  <a:schemeClr val="tx1"/>
                </a:solidFill>
                <a:latin typeface="Times New Roman" pitchFamily="18" charset="0"/>
                <a:cs typeface="Times New Roman" pitchFamily="18" charset="0"/>
              </a:rPr>
              <a:t>2</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Paydaşların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ilgilerinin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ve</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çıkarlarının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tespit</a:t>
            </a:r>
            <a:r>
              <a:rPr lang="en-US" sz="1600" dirty="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edilmesi</a:t>
            </a:r>
            <a:endParaRPr lang="tr-TR" sz="1600" dirty="0" smtClean="0">
              <a:solidFill>
                <a:schemeClr val="tx1"/>
              </a:solidFill>
              <a:latin typeface="Times New Roman" pitchFamily="18" charset="0"/>
              <a:cs typeface="Times New Roman" pitchFamily="18" charset="0"/>
            </a:endParaRPr>
          </a:p>
          <a:p>
            <a:pPr marL="1657350" lvl="3" indent="-285750" algn="l">
              <a:buFont typeface="Arial" pitchFamily="34" charset="0"/>
              <a:buChar char="•"/>
            </a:pPr>
            <a:r>
              <a:rPr lang="en-US" sz="1400" dirty="0" smtClean="0">
                <a:solidFill>
                  <a:schemeClr val="tx1"/>
                </a:solidFill>
                <a:latin typeface="Times New Roman" pitchFamily="18" charset="0"/>
                <a:cs typeface="Times New Roman" pitchFamily="18" charset="0"/>
              </a:rPr>
              <a:t> </a:t>
            </a:r>
            <a:r>
              <a:rPr lang="tr-TR" sz="1400" dirty="0" smtClean="0">
                <a:solidFill>
                  <a:schemeClr val="tx1"/>
                </a:solidFill>
                <a:latin typeface="Times New Roman" pitchFamily="18" charset="0"/>
                <a:cs typeface="Times New Roman" pitchFamily="18" charset="0"/>
              </a:rPr>
              <a:t>paydaşların projeden beklentileri ne, projeden sağlayacakları yararlar ve projeye verecekleri katkılar neler</a:t>
            </a:r>
          </a:p>
          <a:p>
            <a:pPr marL="1200150" lvl="2" indent="-285750" algn="l">
              <a:buFont typeface="Arial" pitchFamily="34" charset="0"/>
              <a:buChar char="•"/>
            </a:pPr>
            <a:r>
              <a:rPr lang="en-US" sz="1600" dirty="0" smtClean="0">
                <a:solidFill>
                  <a:schemeClr val="tx1"/>
                </a:solidFill>
                <a:latin typeface="Times New Roman" pitchFamily="18" charset="0"/>
                <a:cs typeface="Times New Roman" pitchFamily="18" charset="0"/>
              </a:rPr>
              <a:t>3</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Paydaşların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güçlerinin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ve</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etkilerinin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saptanması</a:t>
            </a:r>
            <a:r>
              <a:rPr lang="en-US" sz="1600" dirty="0">
                <a:solidFill>
                  <a:schemeClr val="tx1"/>
                </a:solidFill>
                <a:latin typeface="Times New Roman" pitchFamily="18" charset="0"/>
                <a:cs typeface="Times New Roman" pitchFamily="18" charset="0"/>
              </a:rPr>
              <a:t> </a:t>
            </a:r>
            <a:endParaRPr lang="tr-TR" sz="1600" dirty="0" smtClean="0">
              <a:solidFill>
                <a:schemeClr val="tx1"/>
              </a:solidFill>
              <a:latin typeface="Times New Roman" pitchFamily="18" charset="0"/>
              <a:cs typeface="Times New Roman" pitchFamily="18" charset="0"/>
            </a:endParaRPr>
          </a:p>
          <a:p>
            <a:pPr marL="1657350" lvl="3" indent="-285750" algn="l">
              <a:buFont typeface="Arial" pitchFamily="34" charset="0"/>
              <a:buChar char="•"/>
            </a:pPr>
            <a:r>
              <a:rPr lang="tr-TR" sz="1400" dirty="0" smtClean="0">
                <a:solidFill>
                  <a:schemeClr val="tx1"/>
                </a:solidFill>
                <a:latin typeface="Times New Roman" pitchFamily="18" charset="0"/>
                <a:cs typeface="Times New Roman" pitchFamily="18" charset="0"/>
              </a:rPr>
              <a:t>Paydaşların birbirleri ile ilişkileri nasıldır, birbirleri üzerindeki etkileri nasıldır, kim kime bağımlıdır, genel olarak kim kontrol etmektedir.</a:t>
            </a:r>
          </a:p>
          <a:p>
            <a:pPr marL="1200150" lvl="2" indent="-285750" algn="l">
              <a:buFont typeface="Arial" pitchFamily="34" charset="0"/>
              <a:buChar char="•"/>
            </a:pPr>
            <a:r>
              <a:rPr lang="en-US" sz="1600" dirty="0" smtClean="0">
                <a:solidFill>
                  <a:schemeClr val="tx1"/>
                </a:solidFill>
                <a:latin typeface="Times New Roman" pitchFamily="18" charset="0"/>
                <a:cs typeface="Times New Roman" pitchFamily="18" charset="0"/>
              </a:rPr>
              <a:t>4. </a:t>
            </a:r>
            <a:r>
              <a:rPr lang="en-US" sz="1600" dirty="0" err="1" smtClean="0">
                <a:solidFill>
                  <a:schemeClr val="tx1"/>
                </a:solidFill>
                <a:latin typeface="Times New Roman" pitchFamily="18" charset="0"/>
                <a:cs typeface="Times New Roman" pitchFamily="18" charset="0"/>
              </a:rPr>
              <a:t>Paydaş</a:t>
            </a:r>
            <a:r>
              <a:rPr lang="en-US" sz="1600" dirty="0" smtClean="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katılımı</a:t>
            </a:r>
            <a:r>
              <a:rPr lang="en-US" sz="1600" dirty="0" smtClean="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stratejisinin</a:t>
            </a:r>
            <a:r>
              <a:rPr lang="en-US" sz="1600" dirty="0" smtClean="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oluşturulması</a:t>
            </a:r>
            <a:endParaRPr lang="tr-TR" sz="1600" dirty="0" smtClean="0">
              <a:solidFill>
                <a:schemeClr val="tx1"/>
              </a:solidFill>
              <a:latin typeface="Times New Roman" pitchFamily="18" charset="0"/>
              <a:cs typeface="Times New Roman" pitchFamily="18" charset="0"/>
            </a:endParaRPr>
          </a:p>
          <a:p>
            <a:pPr marL="1657350" lvl="3" indent="-285750" algn="l">
              <a:buFont typeface="Arial" pitchFamily="34" charset="0"/>
              <a:buChar char="•"/>
            </a:pPr>
            <a:r>
              <a:rPr lang="en-US" sz="1400" dirty="0" err="1">
                <a:solidFill>
                  <a:schemeClr val="tx1"/>
                </a:solidFill>
                <a:latin typeface="Times New Roman" pitchFamily="18" charset="0"/>
                <a:cs typeface="Times New Roman" pitchFamily="18" charset="0"/>
              </a:rPr>
              <a:t>Paydaşlara</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karşı</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olası</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eylemler</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tespit</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edilirken</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paydaşların</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ilgileri</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çıkarları</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etkileri</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ve</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güçleri</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dikkate</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alınmalıdır</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Hangi</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düzeyde</a:t>
            </a:r>
            <a:r>
              <a:rPr lang="en-US" sz="1400" dirty="0">
                <a:solidFill>
                  <a:schemeClr val="tx1"/>
                </a:solidFill>
                <a:latin typeface="Times New Roman" pitchFamily="18" charset="0"/>
                <a:cs typeface="Times New Roman" pitchFamily="18" charset="0"/>
              </a:rPr>
              <a:t> ne </a:t>
            </a:r>
            <a:r>
              <a:rPr lang="en-US" sz="1400" dirty="0" err="1">
                <a:solidFill>
                  <a:schemeClr val="tx1"/>
                </a:solidFill>
                <a:latin typeface="Times New Roman" pitchFamily="18" charset="0"/>
                <a:cs typeface="Times New Roman" pitchFamily="18" charset="0"/>
              </a:rPr>
              <a:t>zaman</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sürece</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katılmaları</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gerekeceği</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belirtilmelidir</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Gerektiği</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takdirde</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bu</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eylemler</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proje</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faaliyeti</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olabilir</a:t>
            </a:r>
            <a:endParaRPr lang="tr-TR" sz="1400" dirty="0" smtClean="0">
              <a:solidFill>
                <a:schemeClr val="tx1"/>
              </a:solidFill>
              <a:latin typeface="Times New Roman" pitchFamily="18" charset="0"/>
              <a:cs typeface="Times New Roman" pitchFamily="18" charset="0"/>
            </a:endParaRPr>
          </a:p>
          <a:p>
            <a:pPr algn="l"/>
            <a:endParaRPr lang="en-US" sz="2000" dirty="0">
              <a:latin typeface="Times New Roman" pitchFamily="18" charset="0"/>
              <a:cs typeface="Times New Roman" pitchFamily="18" charset="0"/>
            </a:endParaRPr>
          </a:p>
        </p:txBody>
      </p:sp>
      <p:pic>
        <p:nvPicPr>
          <p:cNvPr id="21" name="13 Resim" descr="adsız3.bmp"/>
          <p:cNvPicPr>
            <a:picLocks noChangeAspect="1"/>
          </p:cNvPicPr>
          <p:nvPr/>
        </p:nvPicPr>
        <p:blipFill>
          <a:blip r:embed="rId8"/>
          <a:stretch>
            <a:fillRect/>
          </a:stretch>
        </p:blipFill>
        <p:spPr>
          <a:xfrm>
            <a:off x="-76200" y="5867400"/>
            <a:ext cx="9230976" cy="990600"/>
          </a:xfrm>
          <a:prstGeom prst="rect">
            <a:avLst/>
          </a:prstGeom>
          <a:noFill/>
          <a:ln>
            <a:noFill/>
          </a:ln>
          <a:scene3d>
            <a:camera prst="orthographicFront">
              <a:rot lat="0" lon="10500000" rev="0"/>
            </a:camera>
            <a:lightRig rig="threePt" dir="t"/>
          </a:scene3d>
        </p:spPr>
      </p:pic>
      <p:sp>
        <p:nvSpPr>
          <p:cNvPr id="22" name="18 Yuvarlatılmış Dikdörtgen"/>
          <p:cNvSpPr/>
          <p:nvPr/>
        </p:nvSpPr>
        <p:spPr>
          <a:xfrm>
            <a:off x="1122599" y="6019800"/>
            <a:ext cx="7869001" cy="76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3" name="Picture 2" descr="C:\Users\Burçin\Desktop\1031px-MEB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85876" y="6055716"/>
            <a:ext cx="920038" cy="726084"/>
          </a:xfrm>
          <a:prstGeom prst="rect">
            <a:avLst/>
          </a:prstGeom>
          <a:noFill/>
          <a:extLst>
            <a:ext uri="{909E8E84-426E-40DD-AFC4-6F175D3DCCD1}">
              <a14:hiddenFill xmlns:a14="http://schemas.microsoft.com/office/drawing/2010/main">
                <a:solidFill>
                  <a:srgbClr val="FFFFFF"/>
                </a:solidFill>
              </a14:hiddenFill>
            </a:ext>
          </a:extLst>
        </p:spPr>
      </p:pic>
      <p:pic>
        <p:nvPicPr>
          <p:cNvPr id="24" name="16 Resim" descr="adana mem logo.png"/>
          <p:cNvPicPr>
            <a:picLocks/>
          </p:cNvPicPr>
          <p:nvPr/>
        </p:nvPicPr>
        <p:blipFill>
          <a:blip r:embed="rId10" cstate="print"/>
          <a:stretch>
            <a:fillRect/>
          </a:stretch>
        </p:blipFill>
        <p:spPr>
          <a:xfrm>
            <a:off x="7391400" y="6096000"/>
            <a:ext cx="990600" cy="666750"/>
          </a:xfrm>
          <a:prstGeom prst="rect">
            <a:avLst/>
          </a:prstGeom>
        </p:spPr>
      </p:pic>
      <p:pic>
        <p:nvPicPr>
          <p:cNvPr id="20" name="Picture 2" descr="C:\Users\Burçin\Desktop\logo.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54911" y="6019800"/>
            <a:ext cx="764789" cy="749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5731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4" name="3 Resim" descr="adsız2.bmp"/>
          <p:cNvPicPr>
            <a:picLocks noChangeAspect="1"/>
          </p:cNvPicPr>
          <p:nvPr/>
        </p:nvPicPr>
        <p:blipFill>
          <a:blip r:embed="rId2"/>
          <a:stretch>
            <a:fillRect/>
          </a:stretch>
        </p:blipFill>
        <p:spPr>
          <a:xfrm>
            <a:off x="0" y="0"/>
            <a:ext cx="9139536" cy="6858000"/>
          </a:xfrm>
          <a:prstGeom prst="rect">
            <a:avLst/>
          </a:prstGeom>
        </p:spPr>
      </p:pic>
      <p:pic>
        <p:nvPicPr>
          <p:cNvPr id="9" name="8 Resim" descr="logo_Meb.png"/>
          <p:cNvPicPr>
            <a:picLocks noChangeAspect="1"/>
          </p:cNvPicPr>
          <p:nvPr/>
        </p:nvPicPr>
        <p:blipFill>
          <a:blip r:embed="rId3"/>
          <a:stretch>
            <a:fillRect/>
          </a:stretch>
        </p:blipFill>
        <p:spPr>
          <a:xfrm>
            <a:off x="152400" y="0"/>
            <a:ext cx="914400" cy="914400"/>
          </a:xfrm>
          <a:prstGeom prst="rect">
            <a:avLst/>
          </a:prstGeom>
          <a:noFill/>
          <a:ln>
            <a:noFill/>
          </a:ln>
        </p:spPr>
      </p:pic>
      <p:sp>
        <p:nvSpPr>
          <p:cNvPr id="10" name="9 Metin kutusu"/>
          <p:cNvSpPr txBox="1"/>
          <p:nvPr/>
        </p:nvSpPr>
        <p:spPr>
          <a:xfrm>
            <a:off x="1066800" y="152400"/>
            <a:ext cx="2095830" cy="646331"/>
          </a:xfrm>
          <a:prstGeom prst="rect">
            <a:avLst/>
          </a:prstGeom>
          <a:noFill/>
        </p:spPr>
        <p:txBody>
          <a:bodyPr wrap="none" rtlCol="0">
            <a:spAutoFit/>
          </a:bodyPr>
          <a:lstStyle/>
          <a:p>
            <a:r>
              <a:rPr lang="tr-TR" sz="1200" b="1" dirty="0" smtClean="0">
                <a:solidFill>
                  <a:schemeClr val="bg1"/>
                </a:solidFill>
              </a:rPr>
              <a:t>T.C.</a:t>
            </a:r>
          </a:p>
          <a:p>
            <a:r>
              <a:rPr lang="tr-TR" sz="1200" b="1" dirty="0" smtClean="0">
                <a:solidFill>
                  <a:schemeClr val="bg1"/>
                </a:solidFill>
              </a:rPr>
              <a:t>ADANA VALİLİĞİ</a:t>
            </a:r>
          </a:p>
          <a:p>
            <a:r>
              <a:rPr lang="tr-TR" sz="1200" b="1" dirty="0" smtClean="0">
                <a:solidFill>
                  <a:schemeClr val="bg1"/>
                </a:solidFill>
              </a:rPr>
              <a:t>İL MİLLİ EĞİTİM MÜDÜRLÜĞÜ</a:t>
            </a:r>
            <a:endParaRPr lang="tr-TR" sz="1200" b="1" dirty="0">
              <a:solidFill>
                <a:schemeClr val="bg1"/>
              </a:solidFill>
            </a:endParaRPr>
          </a:p>
        </p:txBody>
      </p:sp>
      <p:sp>
        <p:nvSpPr>
          <p:cNvPr id="19" name="18 Yuvarlatılmış Dikdörtgen"/>
          <p:cNvSpPr/>
          <p:nvPr/>
        </p:nvSpPr>
        <p:spPr>
          <a:xfrm>
            <a:off x="1752600" y="6324600"/>
            <a:ext cx="6934200" cy="457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6" name="Picture 2" descr="C:\Documents and Settings\Administrator\Desktop\logo\avrupa-birliği-bakanlığı-logosu\ab_bakanligi\jpg\ab_bakanligi_yazisiz.jpg"/>
          <p:cNvPicPr>
            <a:picLocks noChangeArrowheads="1"/>
          </p:cNvPicPr>
          <p:nvPr/>
        </p:nvPicPr>
        <p:blipFill>
          <a:blip r:embed="rId4" cstate="print"/>
          <a:srcRect/>
          <a:stretch>
            <a:fillRect/>
          </a:stretch>
        </p:blipFill>
        <p:spPr bwMode="auto">
          <a:xfrm>
            <a:off x="4038600" y="6400800"/>
            <a:ext cx="665988" cy="356616"/>
          </a:xfrm>
          <a:prstGeom prst="rect">
            <a:avLst/>
          </a:prstGeom>
          <a:noFill/>
        </p:spPr>
      </p:pic>
      <p:pic>
        <p:nvPicPr>
          <p:cNvPr id="16" name="15 Resim" descr="European Commission Logo fond blanc.png"/>
          <p:cNvPicPr>
            <a:picLocks noChangeAspect="1"/>
          </p:cNvPicPr>
          <p:nvPr/>
        </p:nvPicPr>
        <p:blipFill>
          <a:blip r:embed="rId5" cstate="print"/>
          <a:stretch>
            <a:fillRect/>
          </a:stretch>
        </p:blipFill>
        <p:spPr>
          <a:xfrm>
            <a:off x="2057400" y="6400800"/>
            <a:ext cx="596206" cy="365760"/>
          </a:xfrm>
          <a:prstGeom prst="rect">
            <a:avLst/>
          </a:prstGeom>
        </p:spPr>
      </p:pic>
      <p:pic>
        <p:nvPicPr>
          <p:cNvPr id="15" name="14 Resim" descr="Ulusal_ajans_yazili_logo.png"/>
          <p:cNvPicPr>
            <a:picLocks/>
          </p:cNvPicPr>
          <p:nvPr/>
        </p:nvPicPr>
        <p:blipFill>
          <a:blip r:embed="rId6" cstate="print"/>
          <a:stretch>
            <a:fillRect/>
          </a:stretch>
        </p:blipFill>
        <p:spPr>
          <a:xfrm>
            <a:off x="6248400" y="6400800"/>
            <a:ext cx="228600" cy="365760"/>
          </a:xfrm>
          <a:prstGeom prst="rect">
            <a:avLst/>
          </a:prstGeom>
        </p:spPr>
      </p:pic>
      <p:pic>
        <p:nvPicPr>
          <p:cNvPr id="17" name="16 Resim" descr="adana mem logo.png"/>
          <p:cNvPicPr>
            <a:picLocks/>
          </p:cNvPicPr>
          <p:nvPr/>
        </p:nvPicPr>
        <p:blipFill>
          <a:blip r:embed="rId7" cstate="print"/>
          <a:stretch>
            <a:fillRect/>
          </a:stretch>
        </p:blipFill>
        <p:spPr>
          <a:xfrm>
            <a:off x="8001000" y="6358128"/>
            <a:ext cx="381000" cy="347472"/>
          </a:xfrm>
          <a:prstGeom prst="rect">
            <a:avLst/>
          </a:prstGeom>
        </p:spPr>
      </p:pic>
      <p:sp>
        <p:nvSpPr>
          <p:cNvPr id="18" name="Text Placeholder 4"/>
          <p:cNvSpPr txBox="1">
            <a:spLocks/>
          </p:cNvSpPr>
          <p:nvPr/>
        </p:nvSpPr>
        <p:spPr>
          <a:xfrm>
            <a:off x="228600" y="1019205"/>
            <a:ext cx="8382000" cy="500059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Wingdings" pitchFamily="2" charset="2"/>
              <a:buChar char="§"/>
            </a:pPr>
            <a:r>
              <a:rPr lang="tr-TR" sz="2400" dirty="0" smtClean="0">
                <a:solidFill>
                  <a:schemeClr val="tx1"/>
                </a:solidFill>
                <a:latin typeface="Times New Roman" pitchFamily="18" charset="0"/>
                <a:cs typeface="Times New Roman" pitchFamily="18" charset="0"/>
              </a:rPr>
              <a:t>Projenin oluşmasına sebep olan fikrin tüm bileşenleri açısından analizinin yapılması. </a:t>
            </a:r>
          </a:p>
          <a:p>
            <a:pPr marL="742950" lvl="1" indent="-285750" algn="l">
              <a:buFont typeface="Arial" pitchFamily="34" charset="0"/>
              <a:buChar char="•"/>
            </a:pPr>
            <a:r>
              <a:rPr lang="tr-TR" sz="2000" dirty="0" smtClean="0">
                <a:solidFill>
                  <a:srgbClr val="0033CC"/>
                </a:solidFill>
                <a:latin typeface="Times New Roman" pitchFamily="18" charset="0"/>
                <a:cs typeface="Times New Roman" pitchFamily="18" charset="0"/>
              </a:rPr>
              <a:t>Hedef analizi</a:t>
            </a:r>
          </a:p>
          <a:p>
            <a:pPr algn="l"/>
            <a:endParaRPr lang="en-US" sz="2000" dirty="0">
              <a:latin typeface="Times New Roman" pitchFamily="18" charset="0"/>
              <a:cs typeface="Times New Roman" pitchFamily="18" charset="0"/>
            </a:endParaRPr>
          </a:p>
        </p:txBody>
      </p:sp>
      <p:pic>
        <p:nvPicPr>
          <p:cNvPr id="21" name="13 Resim" descr="adsız3.bmp"/>
          <p:cNvPicPr>
            <a:picLocks noChangeAspect="1"/>
          </p:cNvPicPr>
          <p:nvPr/>
        </p:nvPicPr>
        <p:blipFill>
          <a:blip r:embed="rId8"/>
          <a:stretch>
            <a:fillRect/>
          </a:stretch>
        </p:blipFill>
        <p:spPr>
          <a:xfrm>
            <a:off x="-76200" y="5867400"/>
            <a:ext cx="9230976" cy="990600"/>
          </a:xfrm>
          <a:prstGeom prst="rect">
            <a:avLst/>
          </a:prstGeom>
          <a:noFill/>
          <a:ln>
            <a:noFill/>
          </a:ln>
          <a:scene3d>
            <a:camera prst="orthographicFront">
              <a:rot lat="0" lon="10500000" rev="0"/>
            </a:camera>
            <a:lightRig rig="threePt" dir="t"/>
          </a:scene3d>
        </p:spPr>
      </p:pic>
      <p:sp>
        <p:nvSpPr>
          <p:cNvPr id="22" name="18 Yuvarlatılmış Dikdörtgen"/>
          <p:cNvSpPr/>
          <p:nvPr/>
        </p:nvSpPr>
        <p:spPr>
          <a:xfrm>
            <a:off x="1122599" y="6019800"/>
            <a:ext cx="7869001" cy="76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3" name="Picture 2" descr="C:\Users\Burçin\Desktop\1031px-MEB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85876" y="6055716"/>
            <a:ext cx="920038" cy="726084"/>
          </a:xfrm>
          <a:prstGeom prst="rect">
            <a:avLst/>
          </a:prstGeom>
          <a:noFill/>
          <a:extLst>
            <a:ext uri="{909E8E84-426E-40DD-AFC4-6F175D3DCCD1}">
              <a14:hiddenFill xmlns:a14="http://schemas.microsoft.com/office/drawing/2010/main">
                <a:solidFill>
                  <a:srgbClr val="FFFFFF"/>
                </a:solidFill>
              </a14:hiddenFill>
            </a:ext>
          </a:extLst>
        </p:spPr>
      </p:pic>
      <p:pic>
        <p:nvPicPr>
          <p:cNvPr id="24" name="16 Resim" descr="adana mem logo.png"/>
          <p:cNvPicPr>
            <a:picLocks/>
          </p:cNvPicPr>
          <p:nvPr/>
        </p:nvPicPr>
        <p:blipFill>
          <a:blip r:embed="rId10" cstate="print"/>
          <a:stretch>
            <a:fillRect/>
          </a:stretch>
        </p:blipFill>
        <p:spPr>
          <a:xfrm>
            <a:off x="7467600" y="6096000"/>
            <a:ext cx="990600" cy="666750"/>
          </a:xfrm>
          <a:prstGeom prst="rect">
            <a:avLst/>
          </a:prstGeom>
        </p:spPr>
      </p:pic>
      <p:sp>
        <p:nvSpPr>
          <p:cNvPr id="20" name="Metin kutusu 19"/>
          <p:cNvSpPr txBox="1"/>
          <p:nvPr/>
        </p:nvSpPr>
        <p:spPr>
          <a:xfrm>
            <a:off x="543090" y="2244436"/>
            <a:ext cx="3143250" cy="3352800"/>
          </a:xfrm>
          <a:prstGeom prst="rect">
            <a:avLst/>
          </a:prstGeom>
          <a:noFill/>
        </p:spPr>
        <p:txBody>
          <a:bodyPr wrap="square" rtlCol="0">
            <a:spAutoFit/>
          </a:bodyPr>
          <a:lstStyle/>
          <a:p>
            <a:endParaRPr lang="en-US" dirty="0"/>
          </a:p>
        </p:txBody>
      </p:sp>
      <p:sp>
        <p:nvSpPr>
          <p:cNvPr id="26" name="Metin kutusu 25"/>
          <p:cNvSpPr txBox="1"/>
          <p:nvPr/>
        </p:nvSpPr>
        <p:spPr>
          <a:xfrm>
            <a:off x="5057099" y="1981200"/>
            <a:ext cx="3496351" cy="3429000"/>
          </a:xfrm>
          <a:prstGeom prst="rect">
            <a:avLst/>
          </a:prstGeom>
          <a:noFill/>
        </p:spPr>
        <p:txBody>
          <a:bodyPr wrap="square" rtlCol="0">
            <a:spAutoFit/>
          </a:bodyPr>
          <a:lstStyle/>
          <a:p>
            <a:endParaRPr lang="en-US" dirty="0"/>
          </a:p>
        </p:txBody>
      </p:sp>
      <p:sp>
        <p:nvSpPr>
          <p:cNvPr id="27" name="Metin kutusu 26"/>
          <p:cNvSpPr txBox="1"/>
          <p:nvPr/>
        </p:nvSpPr>
        <p:spPr>
          <a:xfrm>
            <a:off x="5209499" y="2133600"/>
            <a:ext cx="3496351" cy="3429000"/>
          </a:xfrm>
          <a:prstGeom prst="rect">
            <a:avLst/>
          </a:prstGeom>
          <a:noFill/>
        </p:spPr>
        <p:txBody>
          <a:bodyPr wrap="square" rtlCol="0">
            <a:spAutoFit/>
          </a:bodyPr>
          <a:lstStyle/>
          <a:p>
            <a:endParaRPr lang="en-US" dirty="0"/>
          </a:p>
        </p:txBody>
      </p:sp>
      <p:sp>
        <p:nvSpPr>
          <p:cNvPr id="28" name="Metin kutusu 27"/>
          <p:cNvSpPr txBox="1"/>
          <p:nvPr/>
        </p:nvSpPr>
        <p:spPr>
          <a:xfrm>
            <a:off x="4979142" y="2209800"/>
            <a:ext cx="3143250" cy="3352800"/>
          </a:xfrm>
          <a:prstGeom prst="rect">
            <a:avLst/>
          </a:prstGeom>
          <a:noFill/>
        </p:spPr>
        <p:txBody>
          <a:bodyPr wrap="square" rtlCol="0">
            <a:spAutoFit/>
          </a:bodyPr>
          <a:lstStyle/>
          <a:p>
            <a:endParaRPr lang="en-US" dirty="0"/>
          </a:p>
        </p:txBody>
      </p:sp>
      <p:sp>
        <p:nvSpPr>
          <p:cNvPr id="29" name="Metin kutusu 28"/>
          <p:cNvSpPr txBox="1"/>
          <p:nvPr/>
        </p:nvSpPr>
        <p:spPr>
          <a:xfrm>
            <a:off x="695490" y="2133600"/>
            <a:ext cx="5063548" cy="3847207"/>
          </a:xfrm>
          <a:prstGeom prst="rect">
            <a:avLst/>
          </a:prstGeom>
          <a:noFill/>
        </p:spPr>
        <p:txBody>
          <a:bodyPr wrap="square" rtlCol="0">
            <a:spAutoFit/>
          </a:bodyPr>
          <a:lstStyle/>
          <a:p>
            <a:r>
              <a:rPr lang="en-US" sz="2400" dirty="0" err="1">
                <a:latin typeface="Times New Roman" pitchFamily="18" charset="0"/>
                <a:cs typeface="Times New Roman" pitchFamily="18" charset="0"/>
              </a:rPr>
              <a:t>Daha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önce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sorunu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nasıl</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tanımladıysak</a:t>
            </a:r>
            <a:r>
              <a:rPr lang="en-US" sz="2400" dirty="0" smtClean="0">
                <a:latin typeface="Times New Roman" pitchFamily="18" charset="0"/>
                <a:cs typeface="Times New Roman" pitchFamily="18" charset="0"/>
              </a:rPr>
              <a:t>,</a:t>
            </a:r>
            <a:r>
              <a:rPr lang="tr-TR"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burada</a:t>
            </a:r>
            <a:r>
              <a:rPr lang="en-US" sz="2400" dirty="0">
                <a:latin typeface="Times New Roman" pitchFamily="18" charset="0"/>
                <a:cs typeface="Times New Roman" pitchFamily="18" charset="0"/>
              </a:rPr>
              <a:t> da o </a:t>
            </a:r>
            <a:r>
              <a:rPr lang="en-US" sz="2400" dirty="0" err="1">
                <a:latin typeface="Times New Roman" pitchFamily="18" charset="0"/>
                <a:cs typeface="Times New Roman" pitchFamily="18" charset="0"/>
              </a:rPr>
              <a:t>sorunu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ortadan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kaldırarak</a:t>
            </a:r>
            <a:r>
              <a:rPr lang="en-US" sz="2400" dirty="0">
                <a:latin typeface="Times New Roman" pitchFamily="18" charset="0"/>
                <a:cs typeface="Times New Roman" pitchFamily="18" charset="0"/>
              </a:rPr>
              <a:t> </a:t>
            </a:r>
            <a:r>
              <a:rPr lang="tr-TR"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varmak</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istediğimiz</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yeri-durumu</a:t>
            </a:r>
            <a:r>
              <a:rPr lang="en-US" sz="2400" dirty="0">
                <a:latin typeface="Times New Roman" pitchFamily="18" charset="0"/>
                <a:cs typeface="Times New Roman" pitchFamily="18" charset="0"/>
              </a:rPr>
              <a:t> </a:t>
            </a:r>
            <a:r>
              <a:rPr lang="tr-TR"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tanımlayacağız</a:t>
            </a:r>
            <a:r>
              <a:rPr lang="en-US" sz="2400" dirty="0">
                <a:latin typeface="Times New Roman" pitchFamily="18" charset="0"/>
                <a:cs typeface="Times New Roman" pitchFamily="18" charset="0"/>
              </a:rPr>
              <a:t>. </a:t>
            </a:r>
            <a:r>
              <a:rPr lang="tr-TR"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Yani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maça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çıkmadan</a:t>
            </a:r>
            <a:r>
              <a:rPr lang="en-US" sz="2400" dirty="0">
                <a:latin typeface="Times New Roman" pitchFamily="18" charset="0"/>
                <a:cs typeface="Times New Roman" pitchFamily="18" charset="0"/>
              </a:rPr>
              <a:t> once </a:t>
            </a:r>
            <a:r>
              <a:rPr lang="en-US" sz="2400" dirty="0" err="1" smtClean="0">
                <a:latin typeface="Times New Roman" pitchFamily="18" charset="0"/>
                <a:cs typeface="Times New Roman" pitchFamily="18" charset="0"/>
              </a:rPr>
              <a:t>rakibi</a:t>
            </a:r>
            <a:r>
              <a:rPr lang="tr-TR"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tanıdıktan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sonra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maçın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nasıl</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bir</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sonuçla</a:t>
            </a:r>
            <a:r>
              <a:rPr lang="tr-TR"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bitmesini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istiyorsunuz</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bu</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konudaki</a:t>
            </a:r>
            <a:r>
              <a:rPr lang="tr-TR"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beklentiniz</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nedir</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gibi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soruların</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yanıtlarını</a:t>
            </a:r>
            <a:r>
              <a:rPr lang="tr-TR"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vermeniz</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gerekiyor</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noktada</a:t>
            </a:r>
            <a:r>
              <a:rPr lang="en-US" sz="2400" dirty="0">
                <a:latin typeface="Times New Roman" pitchFamily="18" charset="0"/>
                <a:cs typeface="Times New Roman" pitchFamily="18" charset="0"/>
              </a:rPr>
              <a:t>. </a:t>
            </a:r>
            <a:endParaRPr lang="tr-TR" sz="2400" dirty="0" smtClean="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p>
            <a:endParaRPr lang="en-US" sz="1200" dirty="0">
              <a:latin typeface="Times New Roman" pitchFamily="18" charset="0"/>
              <a:cs typeface="Times New Roman" pitchFamily="18" charset="0"/>
            </a:endParaRPr>
          </a:p>
        </p:txBody>
      </p:sp>
      <p:sp>
        <p:nvSpPr>
          <p:cNvPr id="30" name="Metin kutusu 29"/>
          <p:cNvSpPr txBox="1"/>
          <p:nvPr/>
        </p:nvSpPr>
        <p:spPr>
          <a:xfrm>
            <a:off x="4570799" y="2147455"/>
            <a:ext cx="3143250" cy="1569660"/>
          </a:xfrm>
          <a:prstGeom prst="rect">
            <a:avLst/>
          </a:prstGeom>
          <a:noFill/>
        </p:spPr>
        <p:txBody>
          <a:bodyPr wrap="square" rtlCol="0">
            <a:spAutoFit/>
          </a:bodyPr>
          <a:lstStyle/>
          <a:p>
            <a:endParaRPr lang="tr-TR" sz="1200" dirty="0" smtClean="0"/>
          </a:p>
          <a:p>
            <a:endParaRPr lang="tr-TR" sz="1200" dirty="0"/>
          </a:p>
          <a:p>
            <a:endParaRPr lang="tr-TR" sz="1200" dirty="0" smtClean="0"/>
          </a:p>
          <a:p>
            <a:endParaRPr lang="tr-TR" sz="1200" dirty="0"/>
          </a:p>
          <a:p>
            <a:endParaRPr lang="tr-TR" sz="1200" dirty="0" smtClean="0"/>
          </a:p>
          <a:p>
            <a:endParaRPr lang="tr-TR" sz="1200" dirty="0"/>
          </a:p>
          <a:p>
            <a:endParaRPr lang="tr-TR" sz="1200" dirty="0" smtClean="0"/>
          </a:p>
          <a:p>
            <a:endParaRPr lang="en-US" sz="1200" dirty="0"/>
          </a:p>
        </p:txBody>
      </p:sp>
      <p:pic>
        <p:nvPicPr>
          <p:cNvPr id="717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21568" y="2250141"/>
            <a:ext cx="3117968" cy="2538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descr="C:\Users\Burçin\Desktop\logo.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54911" y="6019800"/>
            <a:ext cx="764789" cy="749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3739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4" name="3 Resim" descr="adsız2.bmp"/>
          <p:cNvPicPr>
            <a:picLocks noChangeAspect="1"/>
          </p:cNvPicPr>
          <p:nvPr/>
        </p:nvPicPr>
        <p:blipFill>
          <a:blip r:embed="rId2"/>
          <a:stretch>
            <a:fillRect/>
          </a:stretch>
        </p:blipFill>
        <p:spPr>
          <a:xfrm>
            <a:off x="0" y="0"/>
            <a:ext cx="9139536" cy="6858000"/>
          </a:xfrm>
          <a:prstGeom prst="rect">
            <a:avLst/>
          </a:prstGeom>
        </p:spPr>
      </p:pic>
      <p:pic>
        <p:nvPicPr>
          <p:cNvPr id="9" name="8 Resim" descr="logo_Meb.png"/>
          <p:cNvPicPr>
            <a:picLocks noChangeAspect="1"/>
          </p:cNvPicPr>
          <p:nvPr/>
        </p:nvPicPr>
        <p:blipFill>
          <a:blip r:embed="rId3"/>
          <a:stretch>
            <a:fillRect/>
          </a:stretch>
        </p:blipFill>
        <p:spPr>
          <a:xfrm>
            <a:off x="152400" y="0"/>
            <a:ext cx="914400" cy="914400"/>
          </a:xfrm>
          <a:prstGeom prst="rect">
            <a:avLst/>
          </a:prstGeom>
          <a:noFill/>
          <a:ln>
            <a:noFill/>
          </a:ln>
        </p:spPr>
      </p:pic>
      <p:sp>
        <p:nvSpPr>
          <p:cNvPr id="10" name="9 Metin kutusu"/>
          <p:cNvSpPr txBox="1"/>
          <p:nvPr/>
        </p:nvSpPr>
        <p:spPr>
          <a:xfrm>
            <a:off x="1066800" y="152400"/>
            <a:ext cx="2095830" cy="646331"/>
          </a:xfrm>
          <a:prstGeom prst="rect">
            <a:avLst/>
          </a:prstGeom>
          <a:noFill/>
        </p:spPr>
        <p:txBody>
          <a:bodyPr wrap="none" rtlCol="0">
            <a:spAutoFit/>
          </a:bodyPr>
          <a:lstStyle/>
          <a:p>
            <a:r>
              <a:rPr lang="tr-TR" sz="1200" b="1" dirty="0" smtClean="0">
                <a:solidFill>
                  <a:schemeClr val="bg1"/>
                </a:solidFill>
              </a:rPr>
              <a:t>T.C.</a:t>
            </a:r>
          </a:p>
          <a:p>
            <a:r>
              <a:rPr lang="tr-TR" sz="1200" b="1" dirty="0" smtClean="0">
                <a:solidFill>
                  <a:schemeClr val="bg1"/>
                </a:solidFill>
              </a:rPr>
              <a:t>ADANA VALİLİĞİ</a:t>
            </a:r>
          </a:p>
          <a:p>
            <a:r>
              <a:rPr lang="tr-TR" sz="1200" b="1" dirty="0" smtClean="0">
                <a:solidFill>
                  <a:schemeClr val="bg1"/>
                </a:solidFill>
              </a:rPr>
              <a:t>İL MİLLİ EĞİTİM MÜDÜRLÜĞÜ</a:t>
            </a:r>
            <a:endParaRPr lang="tr-TR" sz="1200" b="1" dirty="0">
              <a:solidFill>
                <a:schemeClr val="bg1"/>
              </a:solidFill>
            </a:endParaRPr>
          </a:p>
        </p:txBody>
      </p:sp>
      <p:sp>
        <p:nvSpPr>
          <p:cNvPr id="19" name="18 Yuvarlatılmış Dikdörtgen"/>
          <p:cNvSpPr/>
          <p:nvPr/>
        </p:nvSpPr>
        <p:spPr>
          <a:xfrm>
            <a:off x="1752600" y="6324600"/>
            <a:ext cx="6934200" cy="457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6" name="Picture 2" descr="C:\Documents and Settings\Administrator\Desktop\logo\avrupa-birliği-bakanlığı-logosu\ab_bakanligi\jpg\ab_bakanligi_yazisiz.jpg"/>
          <p:cNvPicPr>
            <a:picLocks noChangeArrowheads="1"/>
          </p:cNvPicPr>
          <p:nvPr/>
        </p:nvPicPr>
        <p:blipFill>
          <a:blip r:embed="rId4" cstate="print"/>
          <a:srcRect/>
          <a:stretch>
            <a:fillRect/>
          </a:stretch>
        </p:blipFill>
        <p:spPr bwMode="auto">
          <a:xfrm>
            <a:off x="4038600" y="6400800"/>
            <a:ext cx="665988" cy="356616"/>
          </a:xfrm>
          <a:prstGeom prst="rect">
            <a:avLst/>
          </a:prstGeom>
          <a:noFill/>
        </p:spPr>
      </p:pic>
      <p:pic>
        <p:nvPicPr>
          <p:cNvPr id="16" name="15 Resim" descr="European Commission Logo fond blanc.png"/>
          <p:cNvPicPr>
            <a:picLocks noChangeAspect="1"/>
          </p:cNvPicPr>
          <p:nvPr/>
        </p:nvPicPr>
        <p:blipFill>
          <a:blip r:embed="rId5" cstate="print"/>
          <a:stretch>
            <a:fillRect/>
          </a:stretch>
        </p:blipFill>
        <p:spPr>
          <a:xfrm>
            <a:off x="2057400" y="6400800"/>
            <a:ext cx="596206" cy="365760"/>
          </a:xfrm>
          <a:prstGeom prst="rect">
            <a:avLst/>
          </a:prstGeom>
        </p:spPr>
      </p:pic>
      <p:pic>
        <p:nvPicPr>
          <p:cNvPr id="15" name="14 Resim" descr="Ulusal_ajans_yazili_logo.png"/>
          <p:cNvPicPr>
            <a:picLocks/>
          </p:cNvPicPr>
          <p:nvPr/>
        </p:nvPicPr>
        <p:blipFill>
          <a:blip r:embed="rId6" cstate="print"/>
          <a:stretch>
            <a:fillRect/>
          </a:stretch>
        </p:blipFill>
        <p:spPr>
          <a:xfrm>
            <a:off x="6248400" y="6400800"/>
            <a:ext cx="228600" cy="365760"/>
          </a:xfrm>
          <a:prstGeom prst="rect">
            <a:avLst/>
          </a:prstGeom>
        </p:spPr>
      </p:pic>
      <p:pic>
        <p:nvPicPr>
          <p:cNvPr id="17" name="16 Resim" descr="adana mem logo.png"/>
          <p:cNvPicPr>
            <a:picLocks/>
          </p:cNvPicPr>
          <p:nvPr/>
        </p:nvPicPr>
        <p:blipFill>
          <a:blip r:embed="rId7" cstate="print"/>
          <a:stretch>
            <a:fillRect/>
          </a:stretch>
        </p:blipFill>
        <p:spPr>
          <a:xfrm>
            <a:off x="8001000" y="6358128"/>
            <a:ext cx="381000" cy="347472"/>
          </a:xfrm>
          <a:prstGeom prst="rect">
            <a:avLst/>
          </a:prstGeom>
        </p:spPr>
      </p:pic>
      <p:sp>
        <p:nvSpPr>
          <p:cNvPr id="18" name="Text Placeholder 4"/>
          <p:cNvSpPr txBox="1">
            <a:spLocks/>
          </p:cNvSpPr>
          <p:nvPr/>
        </p:nvSpPr>
        <p:spPr>
          <a:xfrm>
            <a:off x="228600" y="1019205"/>
            <a:ext cx="8382000" cy="500059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Wingdings" pitchFamily="2" charset="2"/>
              <a:buChar char="§"/>
            </a:pPr>
            <a:r>
              <a:rPr lang="tr-TR" sz="2400" dirty="0" smtClean="0">
                <a:solidFill>
                  <a:schemeClr val="tx1"/>
                </a:solidFill>
                <a:latin typeface="Times New Roman" pitchFamily="18" charset="0"/>
                <a:cs typeface="Times New Roman" pitchFamily="18" charset="0"/>
              </a:rPr>
              <a:t>Projenin oluşmasına sebep olan fikrin tüm bileşenleri açısından analizinin yapılması. </a:t>
            </a:r>
          </a:p>
          <a:p>
            <a:pPr marL="742950" lvl="1" indent="-285750" algn="l">
              <a:buFont typeface="Arial" pitchFamily="34" charset="0"/>
              <a:buChar char="•"/>
            </a:pPr>
            <a:r>
              <a:rPr lang="tr-TR" sz="2000" dirty="0" smtClean="0">
                <a:solidFill>
                  <a:srgbClr val="0033CC"/>
                </a:solidFill>
                <a:latin typeface="Times New Roman" pitchFamily="18" charset="0"/>
                <a:cs typeface="Times New Roman" pitchFamily="18" charset="0"/>
              </a:rPr>
              <a:t>Hedef analizi</a:t>
            </a:r>
          </a:p>
          <a:p>
            <a:pPr algn="l"/>
            <a:r>
              <a:rPr lang="tr-TR"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Hedef</a:t>
            </a:r>
            <a:r>
              <a:rPr lang="en-US" sz="2400" dirty="0" smtClean="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analizi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sırasında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sorun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analizinde</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ortaya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konulan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olumsuz</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durumların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olumlu</a:t>
            </a:r>
            <a:r>
              <a:rPr lang="en-US" sz="2400" dirty="0">
                <a:solidFill>
                  <a:schemeClr val="tx1"/>
                </a:solidFill>
                <a:latin typeface="Times New Roman" pitchFamily="18" charset="0"/>
                <a:cs typeface="Times New Roman" pitchFamily="18" charset="0"/>
              </a:rPr>
              <a:t>  hale </a:t>
            </a:r>
            <a:r>
              <a:rPr lang="en-US" sz="2400" dirty="0" err="1">
                <a:solidFill>
                  <a:schemeClr val="tx1"/>
                </a:solidFill>
                <a:latin typeface="Times New Roman" pitchFamily="18" charset="0"/>
                <a:cs typeface="Times New Roman" pitchFamily="18" charset="0"/>
              </a:rPr>
              <a:t>gelmiş</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olmaları</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hayal</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edilir</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Böylelikle</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gerçekleştirilecek</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ve</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planlanmakta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olan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projenin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sebep</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olacağı</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değişiklikler</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belirlenmiş</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olacaktır</a:t>
            </a:r>
            <a:r>
              <a:rPr lang="en-US" sz="2400" dirty="0">
                <a:solidFill>
                  <a:schemeClr val="tx1"/>
                </a:solidFill>
                <a:latin typeface="Times New Roman" pitchFamily="18" charset="0"/>
                <a:cs typeface="Times New Roman" pitchFamily="18" charset="0"/>
              </a:rPr>
              <a:t>. </a:t>
            </a:r>
          </a:p>
          <a:p>
            <a:pPr algn="l"/>
            <a:endParaRPr lang="tr-TR" sz="2400" dirty="0" smtClean="0">
              <a:solidFill>
                <a:schemeClr val="tx1"/>
              </a:solidFill>
              <a:latin typeface="Times New Roman" pitchFamily="18" charset="0"/>
              <a:cs typeface="Times New Roman" pitchFamily="18" charset="0"/>
            </a:endParaRPr>
          </a:p>
          <a:p>
            <a:pPr algn="l"/>
            <a:r>
              <a:rPr lang="tr-TR"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Başka</a:t>
            </a:r>
            <a:r>
              <a:rPr lang="en-US" sz="2400" dirty="0" smtClean="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bir</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deyişle</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çalışma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sonucunda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ortaya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çıkacak</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olan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hedefler</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şeması</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sorunlar</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şemasının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olumlu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halidir</a:t>
            </a:r>
            <a:endParaRPr lang="en-US" sz="2400" dirty="0">
              <a:solidFill>
                <a:schemeClr val="tx1"/>
              </a:solidFill>
              <a:latin typeface="Times New Roman" pitchFamily="18" charset="0"/>
              <a:cs typeface="Times New Roman" pitchFamily="18" charset="0"/>
            </a:endParaRPr>
          </a:p>
          <a:p>
            <a:pPr lvl="1" algn="l"/>
            <a:endParaRPr lang="tr-TR" sz="2000" dirty="0" smtClean="0">
              <a:solidFill>
                <a:schemeClr val="tx1"/>
              </a:solidFill>
              <a:latin typeface="Times New Roman" pitchFamily="18" charset="0"/>
              <a:cs typeface="Times New Roman" pitchFamily="18" charset="0"/>
            </a:endParaRPr>
          </a:p>
          <a:p>
            <a:pPr lvl="1" algn="l"/>
            <a:endParaRPr lang="tr-TR" sz="2000" dirty="0" smtClean="0">
              <a:solidFill>
                <a:schemeClr val="tx1"/>
              </a:solidFill>
              <a:latin typeface="Times New Roman" pitchFamily="18" charset="0"/>
              <a:cs typeface="Times New Roman" pitchFamily="18" charset="0"/>
            </a:endParaRPr>
          </a:p>
          <a:p>
            <a:pPr algn="l"/>
            <a:endParaRPr lang="en-US" sz="2000" dirty="0">
              <a:latin typeface="Times New Roman" pitchFamily="18" charset="0"/>
              <a:cs typeface="Times New Roman" pitchFamily="18" charset="0"/>
            </a:endParaRPr>
          </a:p>
        </p:txBody>
      </p:sp>
      <p:pic>
        <p:nvPicPr>
          <p:cNvPr id="21" name="13 Resim" descr="adsız3.bmp"/>
          <p:cNvPicPr>
            <a:picLocks noChangeAspect="1"/>
          </p:cNvPicPr>
          <p:nvPr/>
        </p:nvPicPr>
        <p:blipFill>
          <a:blip r:embed="rId8"/>
          <a:stretch>
            <a:fillRect/>
          </a:stretch>
        </p:blipFill>
        <p:spPr>
          <a:xfrm>
            <a:off x="-76200" y="5867400"/>
            <a:ext cx="9230976" cy="990600"/>
          </a:xfrm>
          <a:prstGeom prst="rect">
            <a:avLst/>
          </a:prstGeom>
          <a:noFill/>
          <a:ln>
            <a:noFill/>
          </a:ln>
          <a:scene3d>
            <a:camera prst="orthographicFront">
              <a:rot lat="0" lon="10500000" rev="0"/>
            </a:camera>
            <a:lightRig rig="threePt" dir="t"/>
          </a:scene3d>
        </p:spPr>
      </p:pic>
      <p:sp>
        <p:nvSpPr>
          <p:cNvPr id="22" name="18 Yuvarlatılmış Dikdörtgen"/>
          <p:cNvSpPr/>
          <p:nvPr/>
        </p:nvSpPr>
        <p:spPr>
          <a:xfrm>
            <a:off x="1122599" y="6019800"/>
            <a:ext cx="7869001" cy="76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3" name="Picture 2" descr="C:\Users\Burçin\Desktop\1031px-MEB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85876" y="6055716"/>
            <a:ext cx="920038" cy="726084"/>
          </a:xfrm>
          <a:prstGeom prst="rect">
            <a:avLst/>
          </a:prstGeom>
          <a:noFill/>
          <a:extLst>
            <a:ext uri="{909E8E84-426E-40DD-AFC4-6F175D3DCCD1}">
              <a14:hiddenFill xmlns:a14="http://schemas.microsoft.com/office/drawing/2010/main">
                <a:solidFill>
                  <a:srgbClr val="FFFFFF"/>
                </a:solidFill>
              </a14:hiddenFill>
            </a:ext>
          </a:extLst>
        </p:spPr>
      </p:pic>
      <p:pic>
        <p:nvPicPr>
          <p:cNvPr id="24" name="16 Resim" descr="adana mem logo.png"/>
          <p:cNvPicPr>
            <a:picLocks/>
          </p:cNvPicPr>
          <p:nvPr/>
        </p:nvPicPr>
        <p:blipFill>
          <a:blip r:embed="rId10" cstate="print"/>
          <a:stretch>
            <a:fillRect/>
          </a:stretch>
        </p:blipFill>
        <p:spPr>
          <a:xfrm>
            <a:off x="7391400" y="6115050"/>
            <a:ext cx="990600" cy="666750"/>
          </a:xfrm>
          <a:prstGeom prst="rect">
            <a:avLst/>
          </a:prstGeom>
        </p:spPr>
      </p:pic>
      <p:pic>
        <p:nvPicPr>
          <p:cNvPr id="20" name="Picture 2" descr="C:\Users\Burçin\Desktop\logo.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54911" y="6019800"/>
            <a:ext cx="764789" cy="749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3739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4" name="3 Resim" descr="adsız2.bmp"/>
          <p:cNvPicPr>
            <a:picLocks noChangeAspect="1"/>
          </p:cNvPicPr>
          <p:nvPr/>
        </p:nvPicPr>
        <p:blipFill>
          <a:blip r:embed="rId2"/>
          <a:stretch>
            <a:fillRect/>
          </a:stretch>
        </p:blipFill>
        <p:spPr>
          <a:xfrm>
            <a:off x="0" y="0"/>
            <a:ext cx="9139536" cy="6858000"/>
          </a:xfrm>
          <a:prstGeom prst="rect">
            <a:avLst/>
          </a:prstGeom>
        </p:spPr>
      </p:pic>
      <p:pic>
        <p:nvPicPr>
          <p:cNvPr id="9" name="8 Resim" descr="logo_Meb.png"/>
          <p:cNvPicPr>
            <a:picLocks noChangeAspect="1"/>
          </p:cNvPicPr>
          <p:nvPr/>
        </p:nvPicPr>
        <p:blipFill>
          <a:blip r:embed="rId3"/>
          <a:stretch>
            <a:fillRect/>
          </a:stretch>
        </p:blipFill>
        <p:spPr>
          <a:xfrm>
            <a:off x="152400" y="0"/>
            <a:ext cx="914400" cy="914400"/>
          </a:xfrm>
          <a:prstGeom prst="rect">
            <a:avLst/>
          </a:prstGeom>
          <a:noFill/>
          <a:ln>
            <a:noFill/>
          </a:ln>
        </p:spPr>
      </p:pic>
      <p:sp>
        <p:nvSpPr>
          <p:cNvPr id="10" name="9 Metin kutusu"/>
          <p:cNvSpPr txBox="1"/>
          <p:nvPr/>
        </p:nvSpPr>
        <p:spPr>
          <a:xfrm>
            <a:off x="1066800" y="152400"/>
            <a:ext cx="2095830" cy="646331"/>
          </a:xfrm>
          <a:prstGeom prst="rect">
            <a:avLst/>
          </a:prstGeom>
          <a:noFill/>
        </p:spPr>
        <p:txBody>
          <a:bodyPr wrap="none" rtlCol="0">
            <a:spAutoFit/>
          </a:bodyPr>
          <a:lstStyle/>
          <a:p>
            <a:r>
              <a:rPr lang="tr-TR" sz="1200" b="1" dirty="0" smtClean="0">
                <a:solidFill>
                  <a:schemeClr val="bg1"/>
                </a:solidFill>
              </a:rPr>
              <a:t>T.C.</a:t>
            </a:r>
          </a:p>
          <a:p>
            <a:r>
              <a:rPr lang="tr-TR" sz="1200" b="1" dirty="0" smtClean="0">
                <a:solidFill>
                  <a:schemeClr val="bg1"/>
                </a:solidFill>
              </a:rPr>
              <a:t>ADANA VALİLİĞİ</a:t>
            </a:r>
          </a:p>
          <a:p>
            <a:r>
              <a:rPr lang="tr-TR" sz="1200" b="1" dirty="0" smtClean="0">
                <a:solidFill>
                  <a:schemeClr val="bg1"/>
                </a:solidFill>
              </a:rPr>
              <a:t>İL MİLLİ EĞİTİM MÜDÜRLÜĞÜ</a:t>
            </a:r>
            <a:endParaRPr lang="tr-TR" sz="1200" b="1" dirty="0">
              <a:solidFill>
                <a:schemeClr val="bg1"/>
              </a:solidFill>
            </a:endParaRPr>
          </a:p>
        </p:txBody>
      </p:sp>
      <p:sp>
        <p:nvSpPr>
          <p:cNvPr id="19" name="18 Yuvarlatılmış Dikdörtgen"/>
          <p:cNvSpPr/>
          <p:nvPr/>
        </p:nvSpPr>
        <p:spPr>
          <a:xfrm>
            <a:off x="1752600" y="6324600"/>
            <a:ext cx="6934200" cy="457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6" name="Picture 2" descr="C:\Documents and Settings\Administrator\Desktop\logo\avrupa-birliği-bakanlığı-logosu\ab_bakanligi\jpg\ab_bakanligi_yazisiz.jpg"/>
          <p:cNvPicPr>
            <a:picLocks noChangeArrowheads="1"/>
          </p:cNvPicPr>
          <p:nvPr/>
        </p:nvPicPr>
        <p:blipFill>
          <a:blip r:embed="rId4" cstate="print"/>
          <a:srcRect/>
          <a:stretch>
            <a:fillRect/>
          </a:stretch>
        </p:blipFill>
        <p:spPr bwMode="auto">
          <a:xfrm>
            <a:off x="4038600" y="6400800"/>
            <a:ext cx="665988" cy="356616"/>
          </a:xfrm>
          <a:prstGeom prst="rect">
            <a:avLst/>
          </a:prstGeom>
          <a:noFill/>
        </p:spPr>
      </p:pic>
      <p:pic>
        <p:nvPicPr>
          <p:cNvPr id="16" name="15 Resim" descr="European Commission Logo fond blanc.png"/>
          <p:cNvPicPr>
            <a:picLocks noChangeAspect="1"/>
          </p:cNvPicPr>
          <p:nvPr/>
        </p:nvPicPr>
        <p:blipFill>
          <a:blip r:embed="rId5" cstate="print"/>
          <a:stretch>
            <a:fillRect/>
          </a:stretch>
        </p:blipFill>
        <p:spPr>
          <a:xfrm>
            <a:off x="2057400" y="6400800"/>
            <a:ext cx="596206" cy="365760"/>
          </a:xfrm>
          <a:prstGeom prst="rect">
            <a:avLst/>
          </a:prstGeom>
        </p:spPr>
      </p:pic>
      <p:pic>
        <p:nvPicPr>
          <p:cNvPr id="15" name="14 Resim" descr="Ulusal_ajans_yazili_logo.png"/>
          <p:cNvPicPr>
            <a:picLocks/>
          </p:cNvPicPr>
          <p:nvPr/>
        </p:nvPicPr>
        <p:blipFill>
          <a:blip r:embed="rId6" cstate="print"/>
          <a:stretch>
            <a:fillRect/>
          </a:stretch>
        </p:blipFill>
        <p:spPr>
          <a:xfrm>
            <a:off x="6248400" y="6400800"/>
            <a:ext cx="228600" cy="365760"/>
          </a:xfrm>
          <a:prstGeom prst="rect">
            <a:avLst/>
          </a:prstGeom>
        </p:spPr>
      </p:pic>
      <p:pic>
        <p:nvPicPr>
          <p:cNvPr id="17" name="16 Resim" descr="adana mem logo.png"/>
          <p:cNvPicPr>
            <a:picLocks/>
          </p:cNvPicPr>
          <p:nvPr/>
        </p:nvPicPr>
        <p:blipFill>
          <a:blip r:embed="rId7" cstate="print"/>
          <a:stretch>
            <a:fillRect/>
          </a:stretch>
        </p:blipFill>
        <p:spPr>
          <a:xfrm>
            <a:off x="8001000" y="6358128"/>
            <a:ext cx="381000" cy="347472"/>
          </a:xfrm>
          <a:prstGeom prst="rect">
            <a:avLst/>
          </a:prstGeom>
        </p:spPr>
      </p:pic>
      <p:sp>
        <p:nvSpPr>
          <p:cNvPr id="18" name="Text Placeholder 4"/>
          <p:cNvSpPr txBox="1">
            <a:spLocks/>
          </p:cNvSpPr>
          <p:nvPr/>
        </p:nvSpPr>
        <p:spPr>
          <a:xfrm>
            <a:off x="228600" y="1019205"/>
            <a:ext cx="8382000" cy="5000595"/>
          </a:xfrm>
          <a:prstGeom prst="rect">
            <a:avLst/>
          </a:prstGeom>
        </p:spPr>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Wingdings" pitchFamily="2" charset="2"/>
              <a:buChar char="§"/>
            </a:pPr>
            <a:r>
              <a:rPr lang="tr-TR" sz="2400" dirty="0" smtClean="0">
                <a:solidFill>
                  <a:schemeClr val="tx1"/>
                </a:solidFill>
                <a:latin typeface="Times New Roman" pitchFamily="18" charset="0"/>
                <a:cs typeface="Times New Roman" pitchFamily="18" charset="0"/>
              </a:rPr>
              <a:t>Projenin oluşmasına sebep olan fikrin tüm bileşenleri açısından analizinin yapılması. </a:t>
            </a:r>
          </a:p>
          <a:p>
            <a:pPr marL="742950" lvl="1" indent="-285750" algn="l">
              <a:buFont typeface="Arial" pitchFamily="34" charset="0"/>
              <a:buChar char="•"/>
            </a:pPr>
            <a:r>
              <a:rPr lang="tr-TR" sz="2400" dirty="0" smtClean="0">
                <a:solidFill>
                  <a:srgbClr val="0033CC"/>
                </a:solidFill>
                <a:latin typeface="Times New Roman" pitchFamily="18" charset="0"/>
                <a:cs typeface="Times New Roman" pitchFamily="18" charset="0"/>
              </a:rPr>
              <a:t>Strateji analizi </a:t>
            </a:r>
          </a:p>
          <a:p>
            <a:pPr algn="l"/>
            <a:r>
              <a:rPr lang="tr-TR" sz="2500" dirty="0" smtClean="0">
                <a:solidFill>
                  <a:schemeClr val="tx1"/>
                </a:solidFill>
                <a:latin typeface="Times New Roman" pitchFamily="18" charset="0"/>
                <a:cs typeface="Times New Roman" pitchFamily="18" charset="0"/>
              </a:rPr>
              <a:t>	</a:t>
            </a:r>
            <a:r>
              <a:rPr lang="tr-TR" sz="1900" dirty="0" smtClean="0">
                <a:solidFill>
                  <a:schemeClr val="tx1"/>
                </a:solidFill>
                <a:latin typeface="Times New Roman" pitchFamily="18" charset="0"/>
                <a:cs typeface="Times New Roman" pitchFamily="18" charset="0"/>
              </a:rPr>
              <a:t>Bu </a:t>
            </a:r>
            <a:r>
              <a:rPr lang="tr-TR" sz="1900" dirty="0">
                <a:solidFill>
                  <a:schemeClr val="tx1"/>
                </a:solidFill>
                <a:latin typeface="Times New Roman" pitchFamily="18" charset="0"/>
                <a:cs typeface="Times New Roman" pitchFamily="18" charset="0"/>
              </a:rPr>
              <a:t>analizin </a:t>
            </a:r>
            <a:r>
              <a:rPr lang="tr-TR" sz="1900" dirty="0" smtClean="0">
                <a:solidFill>
                  <a:schemeClr val="tx1"/>
                </a:solidFill>
                <a:latin typeface="Times New Roman" pitchFamily="18" charset="0"/>
                <a:cs typeface="Times New Roman" pitchFamily="18" charset="0"/>
              </a:rPr>
              <a:t>amacı, hedef </a:t>
            </a:r>
            <a:r>
              <a:rPr lang="tr-TR" sz="1900" dirty="0">
                <a:solidFill>
                  <a:schemeClr val="tx1"/>
                </a:solidFill>
                <a:latin typeface="Times New Roman" pitchFamily="18" charset="0"/>
                <a:cs typeface="Times New Roman" pitchFamily="18" charset="0"/>
              </a:rPr>
              <a:t>ağacında tasarlanan hedeflere ulaşmak için </a:t>
            </a:r>
            <a:r>
              <a:rPr lang="tr-TR" sz="1900" dirty="0" smtClean="0">
                <a:solidFill>
                  <a:schemeClr val="tx1"/>
                </a:solidFill>
                <a:latin typeface="Times New Roman" pitchFamily="18" charset="0"/>
                <a:cs typeface="Times New Roman" pitchFamily="18" charset="0"/>
              </a:rPr>
              <a:t>gerekli muhtemel stratejiyi/</a:t>
            </a:r>
            <a:r>
              <a:rPr lang="tr-TR" sz="1900" dirty="0" err="1" smtClean="0">
                <a:solidFill>
                  <a:schemeClr val="tx1"/>
                </a:solidFill>
                <a:latin typeface="Times New Roman" pitchFamily="18" charset="0"/>
                <a:cs typeface="Times New Roman" pitchFamily="18" charset="0"/>
              </a:rPr>
              <a:t>stratejleri</a:t>
            </a:r>
            <a:r>
              <a:rPr lang="tr-TR" sz="1900" dirty="0" smtClean="0">
                <a:solidFill>
                  <a:schemeClr val="tx1"/>
                </a:solidFill>
                <a:latin typeface="Times New Roman" pitchFamily="18" charset="0"/>
                <a:cs typeface="Times New Roman" pitchFamily="18" charset="0"/>
              </a:rPr>
              <a:t> </a:t>
            </a:r>
            <a:r>
              <a:rPr lang="tr-TR" sz="1900" dirty="0">
                <a:solidFill>
                  <a:schemeClr val="tx1"/>
                </a:solidFill>
                <a:latin typeface="Times New Roman" pitchFamily="18" charset="0"/>
                <a:cs typeface="Times New Roman" pitchFamily="18" charset="0"/>
              </a:rPr>
              <a:t>tespit etmek, bunların fizibilitesini değerlendirmek ve bir proje stratejisi üstünde karar kılmaktır. </a:t>
            </a:r>
            <a:endParaRPr lang="en-US" sz="1900" dirty="0">
              <a:solidFill>
                <a:schemeClr val="tx1"/>
              </a:solidFill>
              <a:latin typeface="Times New Roman" pitchFamily="18" charset="0"/>
              <a:cs typeface="Times New Roman" pitchFamily="18" charset="0"/>
            </a:endParaRPr>
          </a:p>
          <a:p>
            <a:pPr algn="l"/>
            <a:r>
              <a:rPr lang="tr-TR" sz="1900" dirty="0">
                <a:solidFill>
                  <a:schemeClr val="tx1"/>
                </a:solidFill>
                <a:latin typeface="Times New Roman" pitchFamily="18" charset="0"/>
                <a:cs typeface="Times New Roman" pitchFamily="18" charset="0"/>
              </a:rPr>
              <a:t>Projenin strateji analizini yapabilmek için şu sorular sorulabilir: </a:t>
            </a:r>
            <a:endParaRPr lang="en-US" sz="1900" dirty="0">
              <a:solidFill>
                <a:schemeClr val="tx1"/>
              </a:solidFill>
              <a:latin typeface="Times New Roman" pitchFamily="18" charset="0"/>
              <a:cs typeface="Times New Roman" pitchFamily="18" charset="0"/>
            </a:endParaRPr>
          </a:p>
          <a:p>
            <a:pPr marL="800100" lvl="1" indent="-342900" algn="l">
              <a:buFont typeface="Arial" pitchFamily="34" charset="0"/>
              <a:buChar char="•"/>
            </a:pPr>
            <a:r>
              <a:rPr lang="tr-TR" sz="1900" dirty="0" smtClean="0">
                <a:solidFill>
                  <a:schemeClr val="tx1"/>
                </a:solidFill>
                <a:latin typeface="Times New Roman" pitchFamily="18" charset="0"/>
                <a:cs typeface="Times New Roman" pitchFamily="18" charset="0"/>
              </a:rPr>
              <a:t>Tespit </a:t>
            </a:r>
            <a:r>
              <a:rPr lang="tr-TR" sz="1900" dirty="0">
                <a:solidFill>
                  <a:schemeClr val="tx1"/>
                </a:solidFill>
                <a:latin typeface="Times New Roman" pitchFamily="18" charset="0"/>
                <a:cs typeface="Times New Roman" pitchFamily="18" charset="0"/>
              </a:rPr>
              <a:t>edilmiş tüm hedefler mi ele alınmalı yoksa bunların birkaçı mı seçilmeli?</a:t>
            </a:r>
            <a:endParaRPr lang="en-US" sz="1900" dirty="0">
              <a:solidFill>
                <a:schemeClr val="tx1"/>
              </a:solidFill>
              <a:latin typeface="Times New Roman" pitchFamily="18" charset="0"/>
              <a:cs typeface="Times New Roman" pitchFamily="18" charset="0"/>
            </a:endParaRPr>
          </a:p>
          <a:p>
            <a:pPr marL="800100" lvl="1" indent="-342900" algn="l">
              <a:buFont typeface="Arial" pitchFamily="34" charset="0"/>
              <a:buChar char="•"/>
            </a:pPr>
            <a:r>
              <a:rPr lang="tr-TR" sz="1900" dirty="0" smtClean="0">
                <a:solidFill>
                  <a:schemeClr val="tx1"/>
                </a:solidFill>
                <a:latin typeface="Times New Roman" pitchFamily="18" charset="0"/>
                <a:cs typeface="Times New Roman" pitchFamily="18" charset="0"/>
              </a:rPr>
              <a:t>Geliştirilebilecek </a:t>
            </a:r>
            <a:r>
              <a:rPr lang="tr-TR" sz="1900" dirty="0">
                <a:solidFill>
                  <a:schemeClr val="tx1"/>
                </a:solidFill>
                <a:latin typeface="Times New Roman" pitchFamily="18" charset="0"/>
                <a:cs typeface="Times New Roman" pitchFamily="18" charset="0"/>
              </a:rPr>
              <a:t>olumlu fırsatlar nelerdir? </a:t>
            </a:r>
            <a:endParaRPr lang="en-US" sz="1900" dirty="0">
              <a:solidFill>
                <a:schemeClr val="tx1"/>
              </a:solidFill>
              <a:latin typeface="Times New Roman" pitchFamily="18" charset="0"/>
              <a:cs typeface="Times New Roman" pitchFamily="18" charset="0"/>
            </a:endParaRPr>
          </a:p>
          <a:p>
            <a:pPr marL="800100" lvl="1" indent="-342900" algn="l">
              <a:buFont typeface="Arial" pitchFamily="34" charset="0"/>
              <a:buChar char="•"/>
            </a:pPr>
            <a:r>
              <a:rPr lang="tr-TR" sz="1900" dirty="0" smtClean="0">
                <a:solidFill>
                  <a:schemeClr val="tx1"/>
                </a:solidFill>
                <a:latin typeface="Times New Roman" pitchFamily="18" charset="0"/>
                <a:cs typeface="Times New Roman" pitchFamily="18" charset="0"/>
              </a:rPr>
              <a:t>Beklenen </a:t>
            </a:r>
            <a:r>
              <a:rPr lang="tr-TR" sz="1900" dirty="0">
                <a:solidFill>
                  <a:schemeClr val="tx1"/>
                </a:solidFill>
                <a:latin typeface="Times New Roman" pitchFamily="18" charset="0"/>
                <a:cs typeface="Times New Roman" pitchFamily="18" charset="0"/>
              </a:rPr>
              <a:t>sonuçları ve kazanımların sürdürülebilirliğini en üst düzeyde sağlayacak müdahaleler nelerdir? </a:t>
            </a:r>
            <a:endParaRPr lang="en-US" sz="1900" dirty="0">
              <a:solidFill>
                <a:schemeClr val="tx1"/>
              </a:solidFill>
              <a:latin typeface="Times New Roman" pitchFamily="18" charset="0"/>
              <a:cs typeface="Times New Roman" pitchFamily="18" charset="0"/>
            </a:endParaRPr>
          </a:p>
          <a:p>
            <a:pPr marL="800100" lvl="1" indent="-342900" algn="l">
              <a:buFont typeface="Arial" pitchFamily="34" charset="0"/>
              <a:buChar char="•"/>
            </a:pPr>
            <a:r>
              <a:rPr lang="tr-TR" sz="1900" dirty="0" smtClean="0">
                <a:solidFill>
                  <a:schemeClr val="tx1"/>
                </a:solidFill>
                <a:latin typeface="Times New Roman" pitchFamily="18" charset="0"/>
                <a:cs typeface="Times New Roman" pitchFamily="18" charset="0"/>
              </a:rPr>
              <a:t>Pek </a:t>
            </a:r>
            <a:r>
              <a:rPr lang="tr-TR" sz="1900" dirty="0">
                <a:solidFill>
                  <a:schemeClr val="tx1"/>
                </a:solidFill>
                <a:latin typeface="Times New Roman" pitchFamily="18" charset="0"/>
                <a:cs typeface="Times New Roman" pitchFamily="18" charset="0"/>
              </a:rPr>
              <a:t>çok farklı faaliyet ve hedeften bütçe kısıtlaması doğrultusunda en gerçekçi görünen hangisidir?</a:t>
            </a:r>
            <a:endParaRPr lang="en-US" sz="1900" dirty="0">
              <a:solidFill>
                <a:schemeClr val="tx1"/>
              </a:solidFill>
              <a:latin typeface="Times New Roman" pitchFamily="18" charset="0"/>
              <a:cs typeface="Times New Roman" pitchFamily="18" charset="0"/>
            </a:endParaRPr>
          </a:p>
          <a:p>
            <a:pPr marL="800100" lvl="1" indent="-342900" algn="l">
              <a:buFont typeface="Arial" pitchFamily="34" charset="0"/>
              <a:buChar char="•"/>
            </a:pPr>
            <a:r>
              <a:rPr lang="tr-TR" sz="1900" dirty="0" smtClean="0">
                <a:solidFill>
                  <a:schemeClr val="tx1"/>
                </a:solidFill>
                <a:latin typeface="Times New Roman" pitchFamily="18" charset="0"/>
                <a:cs typeface="Times New Roman" pitchFamily="18" charset="0"/>
              </a:rPr>
              <a:t>En </a:t>
            </a:r>
            <a:r>
              <a:rPr lang="tr-TR" sz="1900" dirty="0">
                <a:solidFill>
                  <a:schemeClr val="tx1"/>
                </a:solidFill>
                <a:latin typeface="Times New Roman" pitchFamily="18" charset="0"/>
                <a:cs typeface="Times New Roman" pitchFamily="18" charset="0"/>
              </a:rPr>
              <a:t>iyi fayda maliyet oranı hangi seçeneğindir? </a:t>
            </a:r>
            <a:endParaRPr lang="en-US" sz="1900" dirty="0">
              <a:solidFill>
                <a:schemeClr val="tx1"/>
              </a:solidFill>
              <a:latin typeface="Times New Roman" pitchFamily="18" charset="0"/>
              <a:cs typeface="Times New Roman" pitchFamily="18" charset="0"/>
            </a:endParaRPr>
          </a:p>
          <a:p>
            <a:pPr marL="800100" lvl="1" indent="-342900" algn="l">
              <a:buFont typeface="Arial" pitchFamily="34" charset="0"/>
              <a:buChar char="•"/>
            </a:pPr>
            <a:r>
              <a:rPr lang="tr-TR" sz="1900" dirty="0" smtClean="0">
                <a:solidFill>
                  <a:schemeClr val="tx1"/>
                </a:solidFill>
                <a:latin typeface="Times New Roman" pitchFamily="18" charset="0"/>
                <a:cs typeface="Times New Roman" pitchFamily="18" charset="0"/>
              </a:rPr>
              <a:t>Hangi </a:t>
            </a:r>
            <a:r>
              <a:rPr lang="tr-TR" sz="1900" dirty="0">
                <a:solidFill>
                  <a:schemeClr val="tx1"/>
                </a:solidFill>
                <a:latin typeface="Times New Roman" pitchFamily="18" charset="0"/>
                <a:cs typeface="Times New Roman" pitchFamily="18" charset="0"/>
              </a:rPr>
              <a:t>strateji dezavantajlı grupların üstünde en olumlu etkiyi sağlayacaktır?</a:t>
            </a:r>
            <a:endParaRPr lang="en-US" sz="1900" dirty="0">
              <a:solidFill>
                <a:schemeClr val="tx1"/>
              </a:solidFill>
              <a:latin typeface="Times New Roman" pitchFamily="18" charset="0"/>
              <a:cs typeface="Times New Roman" pitchFamily="18" charset="0"/>
            </a:endParaRPr>
          </a:p>
          <a:p>
            <a:pPr algn="l"/>
            <a:r>
              <a:rPr lang="tr-TR" sz="1900" dirty="0">
                <a:solidFill>
                  <a:schemeClr val="tx1"/>
                </a:solidFill>
                <a:latin typeface="Times New Roman" pitchFamily="18" charset="0"/>
                <a:cs typeface="Times New Roman" pitchFamily="18" charset="0"/>
              </a:rPr>
              <a:t> </a:t>
            </a:r>
            <a:endParaRPr lang="en-US" sz="1900" dirty="0">
              <a:solidFill>
                <a:schemeClr val="tx1"/>
              </a:solidFill>
              <a:latin typeface="Times New Roman" pitchFamily="18" charset="0"/>
              <a:cs typeface="Times New Roman" pitchFamily="18" charset="0"/>
            </a:endParaRPr>
          </a:p>
          <a:p>
            <a:pPr algn="l"/>
            <a:r>
              <a:rPr lang="tr-TR" sz="1900" dirty="0">
                <a:solidFill>
                  <a:schemeClr val="tx1"/>
                </a:solidFill>
                <a:latin typeface="Times New Roman" pitchFamily="18" charset="0"/>
                <a:cs typeface="Times New Roman" pitchFamily="18" charset="0"/>
              </a:rPr>
              <a:t> Bu analitik aşama bazı açılardan en zorlayıcı olandır. Çünkü belli bir miktar bilgiyi işleyip ondan sonra izlenecek en iyi uygulama stratejisi (veya stratejileri) hakkında bir karar vermeyi gerektirir</a:t>
            </a:r>
            <a:endParaRPr lang="en-US" sz="1900" dirty="0">
              <a:solidFill>
                <a:schemeClr val="tx1"/>
              </a:solidFill>
              <a:latin typeface="Times New Roman" pitchFamily="18" charset="0"/>
              <a:cs typeface="Times New Roman" pitchFamily="18" charset="0"/>
            </a:endParaRPr>
          </a:p>
          <a:p>
            <a:pPr marL="742950" lvl="1" indent="-285750" algn="l">
              <a:buFont typeface="Arial" pitchFamily="34" charset="0"/>
              <a:buChar char="•"/>
            </a:pPr>
            <a:endParaRPr lang="tr-TR" sz="2000" dirty="0" smtClean="0">
              <a:solidFill>
                <a:srgbClr val="0033CC"/>
              </a:solidFill>
              <a:latin typeface="Times New Roman" pitchFamily="18" charset="0"/>
              <a:cs typeface="Times New Roman" pitchFamily="18" charset="0"/>
            </a:endParaRPr>
          </a:p>
          <a:p>
            <a:pPr algn="l"/>
            <a:endParaRPr lang="en-US" sz="2000" dirty="0">
              <a:latin typeface="Times New Roman" pitchFamily="18" charset="0"/>
              <a:cs typeface="Times New Roman" pitchFamily="18" charset="0"/>
            </a:endParaRPr>
          </a:p>
        </p:txBody>
      </p:sp>
      <p:pic>
        <p:nvPicPr>
          <p:cNvPr id="21" name="13 Resim" descr="adsız3.bmp"/>
          <p:cNvPicPr>
            <a:picLocks noChangeAspect="1"/>
          </p:cNvPicPr>
          <p:nvPr/>
        </p:nvPicPr>
        <p:blipFill>
          <a:blip r:embed="rId8"/>
          <a:stretch>
            <a:fillRect/>
          </a:stretch>
        </p:blipFill>
        <p:spPr>
          <a:xfrm>
            <a:off x="-76200" y="5867400"/>
            <a:ext cx="9230976" cy="990600"/>
          </a:xfrm>
          <a:prstGeom prst="rect">
            <a:avLst/>
          </a:prstGeom>
          <a:noFill/>
          <a:ln>
            <a:noFill/>
          </a:ln>
          <a:scene3d>
            <a:camera prst="orthographicFront">
              <a:rot lat="0" lon="10500000" rev="0"/>
            </a:camera>
            <a:lightRig rig="threePt" dir="t"/>
          </a:scene3d>
        </p:spPr>
      </p:pic>
      <p:sp>
        <p:nvSpPr>
          <p:cNvPr id="22" name="18 Yuvarlatılmış Dikdörtgen"/>
          <p:cNvSpPr/>
          <p:nvPr/>
        </p:nvSpPr>
        <p:spPr>
          <a:xfrm>
            <a:off x="1122599" y="6019800"/>
            <a:ext cx="7869001" cy="76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3" name="Picture 2" descr="C:\Users\Burçin\Desktop\1031px-MEB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85876" y="6055716"/>
            <a:ext cx="920038" cy="726084"/>
          </a:xfrm>
          <a:prstGeom prst="rect">
            <a:avLst/>
          </a:prstGeom>
          <a:noFill/>
          <a:extLst>
            <a:ext uri="{909E8E84-426E-40DD-AFC4-6F175D3DCCD1}">
              <a14:hiddenFill xmlns:a14="http://schemas.microsoft.com/office/drawing/2010/main">
                <a:solidFill>
                  <a:srgbClr val="FFFFFF"/>
                </a:solidFill>
              </a14:hiddenFill>
            </a:ext>
          </a:extLst>
        </p:spPr>
      </p:pic>
      <p:pic>
        <p:nvPicPr>
          <p:cNvPr id="24" name="16 Resim" descr="adana mem logo.png"/>
          <p:cNvPicPr>
            <a:picLocks/>
          </p:cNvPicPr>
          <p:nvPr/>
        </p:nvPicPr>
        <p:blipFill>
          <a:blip r:embed="rId10" cstate="print"/>
          <a:stretch>
            <a:fillRect/>
          </a:stretch>
        </p:blipFill>
        <p:spPr>
          <a:xfrm>
            <a:off x="7315200" y="6115050"/>
            <a:ext cx="990600" cy="666750"/>
          </a:xfrm>
          <a:prstGeom prst="rect">
            <a:avLst/>
          </a:prstGeom>
        </p:spPr>
      </p:pic>
      <p:pic>
        <p:nvPicPr>
          <p:cNvPr id="20" name="Picture 2" descr="C:\Users\Burçin\Desktop\logo.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54911" y="6019800"/>
            <a:ext cx="764789" cy="749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9190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4" name="3 Resim" descr="adsız2.bmp"/>
          <p:cNvPicPr>
            <a:picLocks noChangeAspect="1"/>
          </p:cNvPicPr>
          <p:nvPr/>
        </p:nvPicPr>
        <p:blipFill>
          <a:blip r:embed="rId2"/>
          <a:stretch>
            <a:fillRect/>
          </a:stretch>
        </p:blipFill>
        <p:spPr>
          <a:xfrm>
            <a:off x="0" y="0"/>
            <a:ext cx="9139536" cy="6858000"/>
          </a:xfrm>
          <a:prstGeom prst="rect">
            <a:avLst/>
          </a:prstGeom>
        </p:spPr>
      </p:pic>
      <p:pic>
        <p:nvPicPr>
          <p:cNvPr id="9" name="8 Resim" descr="logo_Meb.png"/>
          <p:cNvPicPr>
            <a:picLocks noChangeAspect="1"/>
          </p:cNvPicPr>
          <p:nvPr/>
        </p:nvPicPr>
        <p:blipFill>
          <a:blip r:embed="rId3"/>
          <a:stretch>
            <a:fillRect/>
          </a:stretch>
        </p:blipFill>
        <p:spPr>
          <a:xfrm>
            <a:off x="152400" y="0"/>
            <a:ext cx="914400" cy="914400"/>
          </a:xfrm>
          <a:prstGeom prst="rect">
            <a:avLst/>
          </a:prstGeom>
          <a:noFill/>
          <a:ln>
            <a:noFill/>
          </a:ln>
        </p:spPr>
      </p:pic>
      <p:sp>
        <p:nvSpPr>
          <p:cNvPr id="10" name="9 Metin kutusu"/>
          <p:cNvSpPr txBox="1"/>
          <p:nvPr/>
        </p:nvSpPr>
        <p:spPr>
          <a:xfrm>
            <a:off x="1066800" y="152400"/>
            <a:ext cx="2095830" cy="646331"/>
          </a:xfrm>
          <a:prstGeom prst="rect">
            <a:avLst/>
          </a:prstGeom>
          <a:noFill/>
        </p:spPr>
        <p:txBody>
          <a:bodyPr wrap="none" rtlCol="0">
            <a:spAutoFit/>
          </a:bodyPr>
          <a:lstStyle/>
          <a:p>
            <a:r>
              <a:rPr lang="tr-TR" sz="1200" b="1" dirty="0" smtClean="0">
                <a:solidFill>
                  <a:schemeClr val="bg1"/>
                </a:solidFill>
              </a:rPr>
              <a:t>T.C.</a:t>
            </a:r>
          </a:p>
          <a:p>
            <a:r>
              <a:rPr lang="tr-TR" sz="1200" b="1" dirty="0" smtClean="0">
                <a:solidFill>
                  <a:schemeClr val="bg1"/>
                </a:solidFill>
              </a:rPr>
              <a:t>ADANA VALİLİĞİ</a:t>
            </a:r>
          </a:p>
          <a:p>
            <a:r>
              <a:rPr lang="tr-TR" sz="1200" b="1" dirty="0" smtClean="0">
                <a:solidFill>
                  <a:schemeClr val="bg1"/>
                </a:solidFill>
              </a:rPr>
              <a:t>İL MİLLİ EĞİTİM MÜDÜRLÜĞÜ</a:t>
            </a:r>
            <a:endParaRPr lang="tr-TR" sz="1200" b="1" dirty="0">
              <a:solidFill>
                <a:schemeClr val="bg1"/>
              </a:solidFill>
            </a:endParaRPr>
          </a:p>
        </p:txBody>
      </p:sp>
      <p:sp>
        <p:nvSpPr>
          <p:cNvPr id="19" name="18 Yuvarlatılmış Dikdörtgen"/>
          <p:cNvSpPr/>
          <p:nvPr/>
        </p:nvSpPr>
        <p:spPr>
          <a:xfrm>
            <a:off x="1752600" y="6324600"/>
            <a:ext cx="6934200" cy="457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6" name="Picture 2" descr="C:\Documents and Settings\Administrator\Desktop\logo\avrupa-birliği-bakanlığı-logosu\ab_bakanligi\jpg\ab_bakanligi_yazisiz.jpg"/>
          <p:cNvPicPr>
            <a:picLocks noChangeArrowheads="1"/>
          </p:cNvPicPr>
          <p:nvPr/>
        </p:nvPicPr>
        <p:blipFill>
          <a:blip r:embed="rId4" cstate="print"/>
          <a:srcRect/>
          <a:stretch>
            <a:fillRect/>
          </a:stretch>
        </p:blipFill>
        <p:spPr bwMode="auto">
          <a:xfrm>
            <a:off x="4038600" y="6400800"/>
            <a:ext cx="665988" cy="356616"/>
          </a:xfrm>
          <a:prstGeom prst="rect">
            <a:avLst/>
          </a:prstGeom>
          <a:noFill/>
        </p:spPr>
      </p:pic>
      <p:pic>
        <p:nvPicPr>
          <p:cNvPr id="16" name="15 Resim" descr="European Commission Logo fond blanc.png"/>
          <p:cNvPicPr>
            <a:picLocks noChangeAspect="1"/>
          </p:cNvPicPr>
          <p:nvPr/>
        </p:nvPicPr>
        <p:blipFill>
          <a:blip r:embed="rId5" cstate="print"/>
          <a:stretch>
            <a:fillRect/>
          </a:stretch>
        </p:blipFill>
        <p:spPr>
          <a:xfrm>
            <a:off x="2057400" y="6400800"/>
            <a:ext cx="596206" cy="365760"/>
          </a:xfrm>
          <a:prstGeom prst="rect">
            <a:avLst/>
          </a:prstGeom>
        </p:spPr>
      </p:pic>
      <p:pic>
        <p:nvPicPr>
          <p:cNvPr id="15" name="14 Resim" descr="Ulusal_ajans_yazili_logo.png"/>
          <p:cNvPicPr>
            <a:picLocks/>
          </p:cNvPicPr>
          <p:nvPr/>
        </p:nvPicPr>
        <p:blipFill>
          <a:blip r:embed="rId6" cstate="print"/>
          <a:stretch>
            <a:fillRect/>
          </a:stretch>
        </p:blipFill>
        <p:spPr>
          <a:xfrm>
            <a:off x="6248400" y="6400800"/>
            <a:ext cx="228600" cy="365760"/>
          </a:xfrm>
          <a:prstGeom prst="rect">
            <a:avLst/>
          </a:prstGeom>
        </p:spPr>
      </p:pic>
      <p:pic>
        <p:nvPicPr>
          <p:cNvPr id="17" name="16 Resim" descr="adana mem logo.png"/>
          <p:cNvPicPr>
            <a:picLocks/>
          </p:cNvPicPr>
          <p:nvPr/>
        </p:nvPicPr>
        <p:blipFill>
          <a:blip r:embed="rId7" cstate="print"/>
          <a:stretch>
            <a:fillRect/>
          </a:stretch>
        </p:blipFill>
        <p:spPr>
          <a:xfrm>
            <a:off x="8001000" y="6358128"/>
            <a:ext cx="381000" cy="347472"/>
          </a:xfrm>
          <a:prstGeom prst="rect">
            <a:avLst/>
          </a:prstGeom>
        </p:spPr>
      </p:pic>
      <p:sp>
        <p:nvSpPr>
          <p:cNvPr id="18" name="Text Placeholder 4"/>
          <p:cNvSpPr txBox="1">
            <a:spLocks/>
          </p:cNvSpPr>
          <p:nvPr/>
        </p:nvSpPr>
        <p:spPr>
          <a:xfrm>
            <a:off x="228600" y="1019205"/>
            <a:ext cx="8382000" cy="500059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Wingdings" pitchFamily="2" charset="2"/>
              <a:buChar char="§"/>
            </a:pPr>
            <a:r>
              <a:rPr lang="tr-TR" sz="2400" dirty="0" smtClean="0">
                <a:solidFill>
                  <a:schemeClr val="tx1"/>
                </a:solidFill>
                <a:latin typeface="Times New Roman" pitchFamily="18" charset="0"/>
                <a:cs typeface="Times New Roman" pitchFamily="18" charset="0"/>
              </a:rPr>
              <a:t>Projenin oluşmasına sebep olan fikrin tüm bileşenleri açısından analizinin yapılması. </a:t>
            </a:r>
          </a:p>
          <a:p>
            <a:pPr marL="742950" lvl="1" indent="-285750" algn="l">
              <a:buFont typeface="Arial" pitchFamily="34" charset="0"/>
              <a:buChar char="•"/>
            </a:pPr>
            <a:r>
              <a:rPr lang="tr-TR" sz="2200" dirty="0" smtClean="0">
                <a:solidFill>
                  <a:srgbClr val="0033CC"/>
                </a:solidFill>
                <a:latin typeface="Times New Roman" pitchFamily="18" charset="0"/>
                <a:cs typeface="Times New Roman" pitchFamily="18" charset="0"/>
              </a:rPr>
              <a:t>En uygun proje </a:t>
            </a:r>
            <a:r>
              <a:rPr lang="tr-TR" sz="2200" dirty="0" err="1" smtClean="0">
                <a:solidFill>
                  <a:srgbClr val="0033CC"/>
                </a:solidFill>
                <a:latin typeface="Times New Roman" pitchFamily="18" charset="0"/>
                <a:cs typeface="Times New Roman" pitchFamily="18" charset="0"/>
              </a:rPr>
              <a:t>stratejisni</a:t>
            </a:r>
            <a:r>
              <a:rPr lang="tr-TR" sz="2200" dirty="0" smtClean="0">
                <a:solidFill>
                  <a:srgbClr val="0033CC"/>
                </a:solidFill>
                <a:latin typeface="Times New Roman" pitchFamily="18" charset="0"/>
                <a:cs typeface="Times New Roman" pitchFamily="18" charset="0"/>
              </a:rPr>
              <a:t> bulmak için yapılması gerekenler</a:t>
            </a:r>
          </a:p>
          <a:p>
            <a:pPr marL="1371600" lvl="2" indent="-457200" algn="l">
              <a:buFont typeface="Arial" pitchFamily="34" charset="0"/>
              <a:buChar char="•"/>
            </a:pPr>
            <a:r>
              <a:rPr lang="tr-TR" sz="2000" dirty="0">
                <a:solidFill>
                  <a:schemeClr val="tx1"/>
                </a:solidFill>
                <a:latin typeface="Times New Roman" pitchFamily="18" charset="0"/>
                <a:cs typeface="Times New Roman" pitchFamily="18" charset="0"/>
              </a:rPr>
              <a:t>İstenmeyen veya ulaşılması mümkün görünmeyen hedefleri eleyin.</a:t>
            </a:r>
            <a:endParaRPr lang="en-US" sz="2000" dirty="0">
              <a:solidFill>
                <a:schemeClr val="tx1"/>
              </a:solidFill>
              <a:latin typeface="Times New Roman" pitchFamily="18" charset="0"/>
              <a:cs typeface="Times New Roman" pitchFamily="18" charset="0"/>
            </a:endParaRPr>
          </a:p>
          <a:p>
            <a:pPr marL="1371600" lvl="2" indent="-457200" algn="l">
              <a:buFont typeface="Arial" pitchFamily="34" charset="0"/>
              <a:buChar char="•"/>
            </a:pPr>
            <a:r>
              <a:rPr lang="tr-TR" sz="2000" dirty="0">
                <a:solidFill>
                  <a:schemeClr val="tx1"/>
                </a:solidFill>
                <a:latin typeface="Times New Roman" pitchFamily="18" charset="0"/>
                <a:cs typeface="Times New Roman" pitchFamily="18" charset="0"/>
              </a:rPr>
              <a:t>Bölgedeki diğer projelerin takip ettiği hedefleri eleyin.</a:t>
            </a:r>
            <a:endParaRPr lang="en-US" sz="2000" dirty="0">
              <a:solidFill>
                <a:schemeClr val="tx1"/>
              </a:solidFill>
              <a:latin typeface="Times New Roman" pitchFamily="18" charset="0"/>
              <a:cs typeface="Times New Roman" pitchFamily="18" charset="0"/>
            </a:endParaRPr>
          </a:p>
          <a:p>
            <a:pPr marL="1371600" lvl="2" indent="-457200" algn="l">
              <a:buFont typeface="Arial" pitchFamily="34" charset="0"/>
              <a:buChar char="•"/>
            </a:pPr>
            <a:r>
              <a:rPr lang="tr-TR" sz="2000" dirty="0">
                <a:solidFill>
                  <a:schemeClr val="tx1"/>
                </a:solidFill>
                <a:latin typeface="Times New Roman" pitchFamily="18" charset="0"/>
                <a:cs typeface="Times New Roman" pitchFamily="18" charset="0"/>
              </a:rPr>
              <a:t>Projede yaralanıcı ve ortakların beklentilerine odaklanın.</a:t>
            </a:r>
            <a:endParaRPr lang="en-US" sz="2000" dirty="0">
              <a:solidFill>
                <a:schemeClr val="tx1"/>
              </a:solidFill>
              <a:latin typeface="Times New Roman" pitchFamily="18" charset="0"/>
              <a:cs typeface="Times New Roman" pitchFamily="18" charset="0"/>
            </a:endParaRPr>
          </a:p>
          <a:p>
            <a:pPr marL="1371600" lvl="2" indent="-457200" algn="l">
              <a:buFont typeface="Arial" pitchFamily="34" charset="0"/>
              <a:buChar char="•"/>
            </a:pPr>
            <a:r>
              <a:rPr lang="tr-TR" sz="2000" dirty="0">
                <a:solidFill>
                  <a:schemeClr val="tx1"/>
                </a:solidFill>
                <a:latin typeface="Times New Roman" pitchFamily="18" charset="0"/>
                <a:cs typeface="Times New Roman" pitchFamily="18" charset="0"/>
              </a:rPr>
              <a:t>Farklı seçeneklerin fizibilitesini değerlendirin.</a:t>
            </a:r>
            <a:endParaRPr lang="en-US" sz="2000" dirty="0">
              <a:solidFill>
                <a:schemeClr val="tx1"/>
              </a:solidFill>
              <a:latin typeface="Times New Roman" pitchFamily="18" charset="0"/>
              <a:cs typeface="Times New Roman" pitchFamily="18" charset="0"/>
            </a:endParaRPr>
          </a:p>
          <a:p>
            <a:pPr marL="1371600" lvl="2" indent="-457200" algn="l">
              <a:buFont typeface="Arial" pitchFamily="34" charset="0"/>
              <a:buChar char="•"/>
            </a:pPr>
            <a:r>
              <a:rPr lang="tr-TR" sz="2000" dirty="0">
                <a:solidFill>
                  <a:schemeClr val="tx1"/>
                </a:solidFill>
                <a:latin typeface="Times New Roman" pitchFamily="18" charset="0"/>
                <a:cs typeface="Times New Roman" pitchFamily="18" charset="0"/>
              </a:rPr>
              <a:t>Seçeneklerden bir veya birkaçını proje stratejisi olarak seçin. </a:t>
            </a:r>
            <a:endParaRPr lang="en-US" sz="2000" dirty="0">
              <a:solidFill>
                <a:schemeClr val="tx1"/>
              </a:solidFill>
              <a:latin typeface="Times New Roman" pitchFamily="18" charset="0"/>
              <a:cs typeface="Times New Roman" pitchFamily="18" charset="0"/>
            </a:endParaRPr>
          </a:p>
          <a:p>
            <a:pPr marL="1371600" lvl="2" indent="-457200" algn="l">
              <a:buFont typeface="Arial" pitchFamily="34" charset="0"/>
              <a:buChar char="•"/>
            </a:pPr>
            <a:r>
              <a:rPr lang="tr-TR" sz="2000" dirty="0">
                <a:solidFill>
                  <a:schemeClr val="tx1"/>
                </a:solidFill>
                <a:latin typeface="Times New Roman" pitchFamily="18" charset="0"/>
                <a:cs typeface="Times New Roman" pitchFamily="18" charset="0"/>
              </a:rPr>
              <a:t>Ortak bir karara varılamıyorsa en uygun seçeneği, hedef ağacında ekleme veya çıkarma yaparak düzenleyin.</a:t>
            </a:r>
            <a:endParaRPr lang="en-US" sz="2000" dirty="0">
              <a:solidFill>
                <a:schemeClr val="tx1"/>
              </a:solidFill>
              <a:latin typeface="Times New Roman" pitchFamily="18" charset="0"/>
              <a:cs typeface="Times New Roman" pitchFamily="18" charset="0"/>
            </a:endParaRPr>
          </a:p>
          <a:p>
            <a:pPr lvl="3" algn="l"/>
            <a:r>
              <a:rPr lang="tr-TR" sz="1200" dirty="0" smtClean="0">
                <a:solidFill>
                  <a:srgbClr val="0033CC"/>
                </a:solidFill>
                <a:latin typeface="Times New Roman" pitchFamily="18" charset="0"/>
                <a:cs typeface="Times New Roman" pitchFamily="18" charset="0"/>
              </a:rPr>
              <a:t> </a:t>
            </a:r>
          </a:p>
          <a:p>
            <a:pPr algn="l"/>
            <a:endParaRPr lang="en-US" sz="2000" dirty="0">
              <a:latin typeface="Times New Roman" pitchFamily="18" charset="0"/>
              <a:cs typeface="Times New Roman" pitchFamily="18" charset="0"/>
            </a:endParaRPr>
          </a:p>
        </p:txBody>
      </p:sp>
      <p:pic>
        <p:nvPicPr>
          <p:cNvPr id="21" name="13 Resim" descr="adsız3.bmp"/>
          <p:cNvPicPr>
            <a:picLocks noChangeAspect="1"/>
          </p:cNvPicPr>
          <p:nvPr/>
        </p:nvPicPr>
        <p:blipFill>
          <a:blip r:embed="rId8"/>
          <a:stretch>
            <a:fillRect/>
          </a:stretch>
        </p:blipFill>
        <p:spPr>
          <a:xfrm>
            <a:off x="-76200" y="5867400"/>
            <a:ext cx="9230976" cy="990600"/>
          </a:xfrm>
          <a:prstGeom prst="rect">
            <a:avLst/>
          </a:prstGeom>
          <a:noFill/>
          <a:ln>
            <a:noFill/>
          </a:ln>
          <a:scene3d>
            <a:camera prst="orthographicFront">
              <a:rot lat="0" lon="10500000" rev="0"/>
            </a:camera>
            <a:lightRig rig="threePt" dir="t"/>
          </a:scene3d>
        </p:spPr>
      </p:pic>
      <p:sp>
        <p:nvSpPr>
          <p:cNvPr id="22" name="18 Yuvarlatılmış Dikdörtgen"/>
          <p:cNvSpPr/>
          <p:nvPr/>
        </p:nvSpPr>
        <p:spPr>
          <a:xfrm>
            <a:off x="1122599" y="6019800"/>
            <a:ext cx="7869001" cy="76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3" name="Picture 2" descr="C:\Users\Burçin\Desktop\1031px-MEB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85876" y="6055716"/>
            <a:ext cx="920038" cy="726084"/>
          </a:xfrm>
          <a:prstGeom prst="rect">
            <a:avLst/>
          </a:prstGeom>
          <a:noFill/>
          <a:extLst>
            <a:ext uri="{909E8E84-426E-40DD-AFC4-6F175D3DCCD1}">
              <a14:hiddenFill xmlns:a14="http://schemas.microsoft.com/office/drawing/2010/main">
                <a:solidFill>
                  <a:srgbClr val="FFFFFF"/>
                </a:solidFill>
              </a14:hiddenFill>
            </a:ext>
          </a:extLst>
        </p:spPr>
      </p:pic>
      <p:pic>
        <p:nvPicPr>
          <p:cNvPr id="24" name="16 Resim" descr="adana mem logo.png"/>
          <p:cNvPicPr>
            <a:picLocks/>
          </p:cNvPicPr>
          <p:nvPr/>
        </p:nvPicPr>
        <p:blipFill>
          <a:blip r:embed="rId10" cstate="print"/>
          <a:stretch>
            <a:fillRect/>
          </a:stretch>
        </p:blipFill>
        <p:spPr>
          <a:xfrm>
            <a:off x="7467600" y="6115050"/>
            <a:ext cx="990600" cy="666750"/>
          </a:xfrm>
          <a:prstGeom prst="rect">
            <a:avLst/>
          </a:prstGeom>
        </p:spPr>
      </p:pic>
      <p:pic>
        <p:nvPicPr>
          <p:cNvPr id="20" name="Picture 2" descr="C:\Users\Burçin\Desktop\logo.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54911" y="6019800"/>
            <a:ext cx="764789" cy="749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8891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4" name="3 Resim" descr="adsız2.bmp"/>
          <p:cNvPicPr>
            <a:picLocks noChangeAspect="1"/>
          </p:cNvPicPr>
          <p:nvPr/>
        </p:nvPicPr>
        <p:blipFill>
          <a:blip r:embed="rId2"/>
          <a:stretch>
            <a:fillRect/>
          </a:stretch>
        </p:blipFill>
        <p:spPr>
          <a:xfrm>
            <a:off x="0" y="0"/>
            <a:ext cx="9139536" cy="6858000"/>
          </a:xfrm>
          <a:prstGeom prst="rect">
            <a:avLst/>
          </a:prstGeom>
        </p:spPr>
      </p:pic>
      <p:pic>
        <p:nvPicPr>
          <p:cNvPr id="9" name="8 Resim" descr="logo_Meb.png"/>
          <p:cNvPicPr>
            <a:picLocks noChangeAspect="1"/>
          </p:cNvPicPr>
          <p:nvPr/>
        </p:nvPicPr>
        <p:blipFill>
          <a:blip r:embed="rId3"/>
          <a:stretch>
            <a:fillRect/>
          </a:stretch>
        </p:blipFill>
        <p:spPr>
          <a:xfrm>
            <a:off x="152400" y="0"/>
            <a:ext cx="914400" cy="914400"/>
          </a:xfrm>
          <a:prstGeom prst="rect">
            <a:avLst/>
          </a:prstGeom>
          <a:noFill/>
          <a:ln>
            <a:noFill/>
          </a:ln>
        </p:spPr>
      </p:pic>
      <p:sp>
        <p:nvSpPr>
          <p:cNvPr id="10" name="9 Metin kutusu"/>
          <p:cNvSpPr txBox="1"/>
          <p:nvPr/>
        </p:nvSpPr>
        <p:spPr>
          <a:xfrm>
            <a:off x="1066800" y="152400"/>
            <a:ext cx="2095830" cy="646331"/>
          </a:xfrm>
          <a:prstGeom prst="rect">
            <a:avLst/>
          </a:prstGeom>
          <a:noFill/>
        </p:spPr>
        <p:txBody>
          <a:bodyPr wrap="none" rtlCol="0">
            <a:spAutoFit/>
          </a:bodyPr>
          <a:lstStyle/>
          <a:p>
            <a:r>
              <a:rPr lang="tr-TR" sz="1200" b="1" dirty="0" smtClean="0">
                <a:solidFill>
                  <a:schemeClr val="bg1"/>
                </a:solidFill>
              </a:rPr>
              <a:t>T.C.</a:t>
            </a:r>
          </a:p>
          <a:p>
            <a:r>
              <a:rPr lang="tr-TR" sz="1200" b="1" dirty="0" smtClean="0">
                <a:solidFill>
                  <a:schemeClr val="bg1"/>
                </a:solidFill>
              </a:rPr>
              <a:t>ADANA VALİLİĞİ</a:t>
            </a:r>
          </a:p>
          <a:p>
            <a:r>
              <a:rPr lang="tr-TR" sz="1200" b="1" dirty="0" smtClean="0">
                <a:solidFill>
                  <a:schemeClr val="bg1"/>
                </a:solidFill>
              </a:rPr>
              <a:t>İL MİLLİ EĞİTİM MÜDÜRLÜĞÜ</a:t>
            </a:r>
            <a:endParaRPr lang="tr-TR" sz="1200" b="1" dirty="0">
              <a:solidFill>
                <a:schemeClr val="bg1"/>
              </a:solidFill>
            </a:endParaRPr>
          </a:p>
        </p:txBody>
      </p:sp>
      <p:sp>
        <p:nvSpPr>
          <p:cNvPr id="19" name="18 Yuvarlatılmış Dikdörtgen"/>
          <p:cNvSpPr/>
          <p:nvPr/>
        </p:nvSpPr>
        <p:spPr>
          <a:xfrm>
            <a:off x="1752600" y="6324600"/>
            <a:ext cx="6934200" cy="457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6" name="Picture 2" descr="C:\Documents and Settings\Administrator\Desktop\logo\avrupa-birliği-bakanlığı-logosu\ab_bakanligi\jpg\ab_bakanligi_yazisiz.jpg"/>
          <p:cNvPicPr>
            <a:picLocks noChangeArrowheads="1"/>
          </p:cNvPicPr>
          <p:nvPr/>
        </p:nvPicPr>
        <p:blipFill>
          <a:blip r:embed="rId4" cstate="print"/>
          <a:srcRect/>
          <a:stretch>
            <a:fillRect/>
          </a:stretch>
        </p:blipFill>
        <p:spPr bwMode="auto">
          <a:xfrm>
            <a:off x="4038600" y="6400800"/>
            <a:ext cx="665988" cy="356616"/>
          </a:xfrm>
          <a:prstGeom prst="rect">
            <a:avLst/>
          </a:prstGeom>
          <a:noFill/>
        </p:spPr>
      </p:pic>
      <p:pic>
        <p:nvPicPr>
          <p:cNvPr id="16" name="15 Resim" descr="European Commission Logo fond blanc.png"/>
          <p:cNvPicPr>
            <a:picLocks noChangeAspect="1"/>
          </p:cNvPicPr>
          <p:nvPr/>
        </p:nvPicPr>
        <p:blipFill>
          <a:blip r:embed="rId5" cstate="print"/>
          <a:stretch>
            <a:fillRect/>
          </a:stretch>
        </p:blipFill>
        <p:spPr>
          <a:xfrm>
            <a:off x="2057400" y="6400800"/>
            <a:ext cx="596206" cy="365760"/>
          </a:xfrm>
          <a:prstGeom prst="rect">
            <a:avLst/>
          </a:prstGeom>
        </p:spPr>
      </p:pic>
      <p:pic>
        <p:nvPicPr>
          <p:cNvPr id="15" name="14 Resim" descr="Ulusal_ajans_yazili_logo.png"/>
          <p:cNvPicPr>
            <a:picLocks/>
          </p:cNvPicPr>
          <p:nvPr/>
        </p:nvPicPr>
        <p:blipFill>
          <a:blip r:embed="rId6" cstate="print"/>
          <a:stretch>
            <a:fillRect/>
          </a:stretch>
        </p:blipFill>
        <p:spPr>
          <a:xfrm>
            <a:off x="6248400" y="6400800"/>
            <a:ext cx="228600" cy="365760"/>
          </a:xfrm>
          <a:prstGeom prst="rect">
            <a:avLst/>
          </a:prstGeom>
        </p:spPr>
      </p:pic>
      <p:pic>
        <p:nvPicPr>
          <p:cNvPr id="17" name="16 Resim" descr="adana mem logo.png"/>
          <p:cNvPicPr>
            <a:picLocks/>
          </p:cNvPicPr>
          <p:nvPr/>
        </p:nvPicPr>
        <p:blipFill>
          <a:blip r:embed="rId7" cstate="print"/>
          <a:stretch>
            <a:fillRect/>
          </a:stretch>
        </p:blipFill>
        <p:spPr>
          <a:xfrm>
            <a:off x="8001000" y="6358128"/>
            <a:ext cx="381000" cy="347472"/>
          </a:xfrm>
          <a:prstGeom prst="rect">
            <a:avLst/>
          </a:prstGeom>
        </p:spPr>
      </p:pic>
      <p:sp>
        <p:nvSpPr>
          <p:cNvPr id="18" name="Text Placeholder 4"/>
          <p:cNvSpPr txBox="1">
            <a:spLocks/>
          </p:cNvSpPr>
          <p:nvPr/>
        </p:nvSpPr>
        <p:spPr>
          <a:xfrm>
            <a:off x="228600" y="1019205"/>
            <a:ext cx="8382000" cy="500059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Wingdings" pitchFamily="2" charset="2"/>
              <a:buChar char="§"/>
            </a:pPr>
            <a:r>
              <a:rPr lang="tr-TR" sz="2400" dirty="0" smtClean="0">
                <a:solidFill>
                  <a:srgbClr val="0033CC"/>
                </a:solidFill>
                <a:latin typeface="Times New Roman" pitchFamily="18" charset="0"/>
                <a:cs typeface="Times New Roman" pitchFamily="18" charset="0"/>
              </a:rPr>
              <a:t>ANALİZ BÖLÜMÜNDE</a:t>
            </a:r>
          </a:p>
          <a:p>
            <a:pPr marL="457200" indent="-457200" algn="l">
              <a:buFont typeface="Wingdings" pitchFamily="2" charset="2"/>
              <a:buChar char="§"/>
            </a:pPr>
            <a:endParaRPr lang="tr-TR" sz="2400" dirty="0">
              <a:solidFill>
                <a:schemeClr val="tx1"/>
              </a:solidFill>
              <a:latin typeface="Times New Roman" pitchFamily="18" charset="0"/>
              <a:cs typeface="Times New Roman" pitchFamily="18" charset="0"/>
            </a:endParaRPr>
          </a:p>
          <a:p>
            <a:pPr algn="l"/>
            <a:endParaRPr lang="tr-TR" sz="2400" dirty="0" smtClean="0">
              <a:solidFill>
                <a:schemeClr val="tx1"/>
              </a:solidFill>
              <a:latin typeface="Times New Roman" pitchFamily="18" charset="0"/>
              <a:cs typeface="Times New Roman" pitchFamily="18" charset="0"/>
            </a:endParaRPr>
          </a:p>
          <a:p>
            <a:pPr algn="l"/>
            <a:endParaRPr lang="en-US" sz="2000" dirty="0">
              <a:latin typeface="Times New Roman" pitchFamily="18" charset="0"/>
              <a:cs typeface="Times New Roman" pitchFamily="18" charset="0"/>
            </a:endParaRPr>
          </a:p>
        </p:txBody>
      </p:sp>
      <p:pic>
        <p:nvPicPr>
          <p:cNvPr id="21" name="13 Resim" descr="adsız3.bmp"/>
          <p:cNvPicPr>
            <a:picLocks noChangeAspect="1"/>
          </p:cNvPicPr>
          <p:nvPr/>
        </p:nvPicPr>
        <p:blipFill>
          <a:blip r:embed="rId8"/>
          <a:stretch>
            <a:fillRect/>
          </a:stretch>
        </p:blipFill>
        <p:spPr>
          <a:xfrm>
            <a:off x="-76200" y="5867400"/>
            <a:ext cx="9230976" cy="990600"/>
          </a:xfrm>
          <a:prstGeom prst="rect">
            <a:avLst/>
          </a:prstGeom>
          <a:noFill/>
          <a:ln>
            <a:noFill/>
          </a:ln>
          <a:scene3d>
            <a:camera prst="orthographicFront">
              <a:rot lat="0" lon="10500000" rev="0"/>
            </a:camera>
            <a:lightRig rig="threePt" dir="t"/>
          </a:scene3d>
        </p:spPr>
      </p:pic>
      <p:sp>
        <p:nvSpPr>
          <p:cNvPr id="22" name="18 Yuvarlatılmış Dikdörtgen"/>
          <p:cNvSpPr/>
          <p:nvPr/>
        </p:nvSpPr>
        <p:spPr>
          <a:xfrm>
            <a:off x="1122599" y="6019800"/>
            <a:ext cx="7869001" cy="76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3" name="Picture 2" descr="C:\Users\Burçin\Desktop\1031px-MEB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85876" y="6055716"/>
            <a:ext cx="920038" cy="726084"/>
          </a:xfrm>
          <a:prstGeom prst="rect">
            <a:avLst/>
          </a:prstGeom>
          <a:noFill/>
          <a:extLst>
            <a:ext uri="{909E8E84-426E-40DD-AFC4-6F175D3DCCD1}">
              <a14:hiddenFill xmlns:a14="http://schemas.microsoft.com/office/drawing/2010/main">
                <a:solidFill>
                  <a:srgbClr val="FFFFFF"/>
                </a:solidFill>
              </a14:hiddenFill>
            </a:ext>
          </a:extLst>
        </p:spPr>
      </p:pic>
      <p:pic>
        <p:nvPicPr>
          <p:cNvPr id="24" name="16 Resim" descr="adana mem logo.png"/>
          <p:cNvPicPr>
            <a:picLocks/>
          </p:cNvPicPr>
          <p:nvPr/>
        </p:nvPicPr>
        <p:blipFill>
          <a:blip r:embed="rId10" cstate="print"/>
          <a:stretch>
            <a:fillRect/>
          </a:stretch>
        </p:blipFill>
        <p:spPr>
          <a:xfrm>
            <a:off x="7239000" y="6096000"/>
            <a:ext cx="990600" cy="666750"/>
          </a:xfrm>
          <a:prstGeom prst="rect">
            <a:avLst/>
          </a:prstGeom>
        </p:spPr>
      </p:pic>
      <p:sp>
        <p:nvSpPr>
          <p:cNvPr id="6" name="Beşgen 5"/>
          <p:cNvSpPr/>
          <p:nvPr/>
        </p:nvSpPr>
        <p:spPr>
          <a:xfrm>
            <a:off x="2057400" y="2057400"/>
            <a:ext cx="1828800" cy="6858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FFFF00"/>
                </a:solidFill>
              </a:rPr>
              <a:t>Sorun Analizi</a:t>
            </a:r>
            <a:endParaRPr lang="en-US" dirty="0">
              <a:solidFill>
                <a:srgbClr val="FFFF00"/>
              </a:solidFill>
            </a:endParaRPr>
          </a:p>
        </p:txBody>
      </p:sp>
      <p:sp>
        <p:nvSpPr>
          <p:cNvPr id="29" name="Beşgen 28"/>
          <p:cNvSpPr/>
          <p:nvPr/>
        </p:nvSpPr>
        <p:spPr>
          <a:xfrm>
            <a:off x="2064327" y="4343400"/>
            <a:ext cx="1828800" cy="6858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FFFF00"/>
                </a:solidFill>
              </a:rPr>
              <a:t>Strateji  Analizi</a:t>
            </a:r>
            <a:endParaRPr lang="en-US" dirty="0">
              <a:solidFill>
                <a:srgbClr val="FFFF00"/>
              </a:solidFill>
            </a:endParaRPr>
          </a:p>
        </p:txBody>
      </p:sp>
      <p:sp>
        <p:nvSpPr>
          <p:cNvPr id="30" name="Beşgen 29"/>
          <p:cNvSpPr/>
          <p:nvPr/>
        </p:nvSpPr>
        <p:spPr>
          <a:xfrm>
            <a:off x="2057400" y="3581400"/>
            <a:ext cx="1828800" cy="6858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FFFF00"/>
                </a:solidFill>
              </a:rPr>
              <a:t>Hedef Analizi</a:t>
            </a:r>
            <a:endParaRPr lang="en-US" dirty="0">
              <a:solidFill>
                <a:srgbClr val="FFFF00"/>
              </a:solidFill>
            </a:endParaRPr>
          </a:p>
        </p:txBody>
      </p:sp>
      <p:sp>
        <p:nvSpPr>
          <p:cNvPr id="31" name="Beşgen 30"/>
          <p:cNvSpPr/>
          <p:nvPr/>
        </p:nvSpPr>
        <p:spPr>
          <a:xfrm>
            <a:off x="2057400" y="2819400"/>
            <a:ext cx="1828800" cy="6858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FFFF00"/>
                </a:solidFill>
              </a:rPr>
              <a:t>Paydaş Analizi</a:t>
            </a:r>
            <a:endParaRPr lang="en-US" dirty="0">
              <a:solidFill>
                <a:srgbClr val="FFFF00"/>
              </a:solidFill>
            </a:endParaRPr>
          </a:p>
        </p:txBody>
      </p:sp>
      <p:sp>
        <p:nvSpPr>
          <p:cNvPr id="7" name="Yuvarlatılmış Dikdörtgen 6"/>
          <p:cNvSpPr/>
          <p:nvPr/>
        </p:nvSpPr>
        <p:spPr>
          <a:xfrm>
            <a:off x="4790694" y="2057400"/>
            <a:ext cx="1543812" cy="6654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FFFF00"/>
                </a:solidFill>
              </a:rPr>
              <a:t>Neden ?</a:t>
            </a:r>
            <a:endParaRPr lang="en-US" dirty="0">
              <a:solidFill>
                <a:srgbClr val="FFFF00"/>
              </a:solidFill>
            </a:endParaRPr>
          </a:p>
        </p:txBody>
      </p:sp>
      <p:sp>
        <p:nvSpPr>
          <p:cNvPr id="36" name="Yuvarlatılmış Dikdörtgen 35"/>
          <p:cNvSpPr/>
          <p:nvPr/>
        </p:nvSpPr>
        <p:spPr>
          <a:xfrm>
            <a:off x="4790694" y="2839734"/>
            <a:ext cx="1543812" cy="6654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FFFF00"/>
                </a:solidFill>
              </a:rPr>
              <a:t>Kimlerle ?</a:t>
            </a:r>
            <a:endParaRPr lang="en-US" dirty="0">
              <a:solidFill>
                <a:srgbClr val="FFFF00"/>
              </a:solidFill>
            </a:endParaRPr>
          </a:p>
        </p:txBody>
      </p:sp>
      <p:sp>
        <p:nvSpPr>
          <p:cNvPr id="37" name="Yuvarlatılmış Dikdörtgen 36"/>
          <p:cNvSpPr/>
          <p:nvPr/>
        </p:nvSpPr>
        <p:spPr>
          <a:xfrm>
            <a:off x="4800600" y="3601734"/>
            <a:ext cx="1543812" cy="6654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FFFF00"/>
                </a:solidFill>
              </a:rPr>
              <a:t>Nereye ?</a:t>
            </a:r>
            <a:endParaRPr lang="en-US" dirty="0">
              <a:solidFill>
                <a:srgbClr val="FFFF00"/>
              </a:solidFill>
            </a:endParaRPr>
          </a:p>
        </p:txBody>
      </p:sp>
      <p:sp>
        <p:nvSpPr>
          <p:cNvPr id="38" name="Yuvarlatılmış Dikdörtgen 37"/>
          <p:cNvSpPr/>
          <p:nvPr/>
        </p:nvSpPr>
        <p:spPr>
          <a:xfrm>
            <a:off x="4790694" y="4363734"/>
            <a:ext cx="1543812" cy="6654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FFFF00"/>
                </a:solidFill>
              </a:rPr>
              <a:t>Nasıl ?</a:t>
            </a:r>
            <a:endParaRPr lang="en-US" dirty="0">
              <a:solidFill>
                <a:srgbClr val="FFFF00"/>
              </a:solidFill>
            </a:endParaRPr>
          </a:p>
        </p:txBody>
      </p:sp>
      <p:pic>
        <p:nvPicPr>
          <p:cNvPr id="26" name="Picture 2" descr="C:\Users\Burçin\Desktop\logo.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54911" y="6019800"/>
            <a:ext cx="764789" cy="749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2634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4" name="3 Resim" descr="adsız2.bmp"/>
          <p:cNvPicPr>
            <a:picLocks noChangeAspect="1"/>
          </p:cNvPicPr>
          <p:nvPr/>
        </p:nvPicPr>
        <p:blipFill>
          <a:blip r:embed="rId2"/>
          <a:stretch>
            <a:fillRect/>
          </a:stretch>
        </p:blipFill>
        <p:spPr>
          <a:xfrm>
            <a:off x="0" y="0"/>
            <a:ext cx="9139536" cy="6858000"/>
          </a:xfrm>
          <a:prstGeom prst="rect">
            <a:avLst/>
          </a:prstGeom>
        </p:spPr>
      </p:pic>
      <p:pic>
        <p:nvPicPr>
          <p:cNvPr id="9" name="8 Resim" descr="logo_Meb.png"/>
          <p:cNvPicPr>
            <a:picLocks noChangeAspect="1"/>
          </p:cNvPicPr>
          <p:nvPr/>
        </p:nvPicPr>
        <p:blipFill>
          <a:blip r:embed="rId3"/>
          <a:stretch>
            <a:fillRect/>
          </a:stretch>
        </p:blipFill>
        <p:spPr>
          <a:xfrm>
            <a:off x="152400" y="0"/>
            <a:ext cx="914400" cy="914400"/>
          </a:xfrm>
          <a:prstGeom prst="rect">
            <a:avLst/>
          </a:prstGeom>
          <a:noFill/>
          <a:ln>
            <a:noFill/>
          </a:ln>
        </p:spPr>
      </p:pic>
      <p:sp>
        <p:nvSpPr>
          <p:cNvPr id="10" name="9 Metin kutusu"/>
          <p:cNvSpPr txBox="1"/>
          <p:nvPr/>
        </p:nvSpPr>
        <p:spPr>
          <a:xfrm>
            <a:off x="1066800" y="152400"/>
            <a:ext cx="2095830" cy="646331"/>
          </a:xfrm>
          <a:prstGeom prst="rect">
            <a:avLst/>
          </a:prstGeom>
          <a:noFill/>
        </p:spPr>
        <p:txBody>
          <a:bodyPr wrap="none" rtlCol="0">
            <a:spAutoFit/>
          </a:bodyPr>
          <a:lstStyle/>
          <a:p>
            <a:r>
              <a:rPr lang="tr-TR" sz="1200" b="1" dirty="0" smtClean="0">
                <a:solidFill>
                  <a:schemeClr val="bg1"/>
                </a:solidFill>
              </a:rPr>
              <a:t>T.C.</a:t>
            </a:r>
          </a:p>
          <a:p>
            <a:r>
              <a:rPr lang="tr-TR" sz="1200" b="1" dirty="0" smtClean="0">
                <a:solidFill>
                  <a:schemeClr val="bg1"/>
                </a:solidFill>
              </a:rPr>
              <a:t>ADANA VALİLİĞİ</a:t>
            </a:r>
          </a:p>
          <a:p>
            <a:r>
              <a:rPr lang="tr-TR" sz="1200" b="1" dirty="0" smtClean="0">
                <a:solidFill>
                  <a:schemeClr val="bg1"/>
                </a:solidFill>
              </a:rPr>
              <a:t>İL MİLLİ EĞİTİM MÜDÜRLÜĞÜ</a:t>
            </a:r>
            <a:endParaRPr lang="tr-TR" sz="1200" b="1" dirty="0">
              <a:solidFill>
                <a:schemeClr val="bg1"/>
              </a:solidFill>
            </a:endParaRPr>
          </a:p>
        </p:txBody>
      </p:sp>
      <p:sp>
        <p:nvSpPr>
          <p:cNvPr id="19" name="18 Yuvarlatılmış Dikdörtgen"/>
          <p:cNvSpPr/>
          <p:nvPr/>
        </p:nvSpPr>
        <p:spPr>
          <a:xfrm>
            <a:off x="1752600" y="6324600"/>
            <a:ext cx="6934200" cy="457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6" name="Picture 2" descr="C:\Documents and Settings\Administrator\Desktop\logo\avrupa-birliği-bakanlığı-logosu\ab_bakanligi\jpg\ab_bakanligi_yazisiz.jpg"/>
          <p:cNvPicPr>
            <a:picLocks noChangeArrowheads="1"/>
          </p:cNvPicPr>
          <p:nvPr/>
        </p:nvPicPr>
        <p:blipFill>
          <a:blip r:embed="rId4" cstate="print"/>
          <a:srcRect/>
          <a:stretch>
            <a:fillRect/>
          </a:stretch>
        </p:blipFill>
        <p:spPr bwMode="auto">
          <a:xfrm>
            <a:off x="4038600" y="6400800"/>
            <a:ext cx="665988" cy="356616"/>
          </a:xfrm>
          <a:prstGeom prst="rect">
            <a:avLst/>
          </a:prstGeom>
          <a:noFill/>
        </p:spPr>
      </p:pic>
      <p:pic>
        <p:nvPicPr>
          <p:cNvPr id="16" name="15 Resim" descr="European Commission Logo fond blanc.png"/>
          <p:cNvPicPr>
            <a:picLocks noChangeAspect="1"/>
          </p:cNvPicPr>
          <p:nvPr/>
        </p:nvPicPr>
        <p:blipFill>
          <a:blip r:embed="rId5" cstate="print"/>
          <a:stretch>
            <a:fillRect/>
          </a:stretch>
        </p:blipFill>
        <p:spPr>
          <a:xfrm>
            <a:off x="2057400" y="6400800"/>
            <a:ext cx="596206" cy="365760"/>
          </a:xfrm>
          <a:prstGeom prst="rect">
            <a:avLst/>
          </a:prstGeom>
        </p:spPr>
      </p:pic>
      <p:pic>
        <p:nvPicPr>
          <p:cNvPr id="15" name="14 Resim" descr="Ulusal_ajans_yazili_logo.png"/>
          <p:cNvPicPr>
            <a:picLocks/>
          </p:cNvPicPr>
          <p:nvPr/>
        </p:nvPicPr>
        <p:blipFill>
          <a:blip r:embed="rId6" cstate="print"/>
          <a:stretch>
            <a:fillRect/>
          </a:stretch>
        </p:blipFill>
        <p:spPr>
          <a:xfrm>
            <a:off x="6248400" y="6400800"/>
            <a:ext cx="228600" cy="365760"/>
          </a:xfrm>
          <a:prstGeom prst="rect">
            <a:avLst/>
          </a:prstGeom>
        </p:spPr>
      </p:pic>
      <p:pic>
        <p:nvPicPr>
          <p:cNvPr id="17" name="16 Resim" descr="adana mem logo.png"/>
          <p:cNvPicPr>
            <a:picLocks/>
          </p:cNvPicPr>
          <p:nvPr/>
        </p:nvPicPr>
        <p:blipFill>
          <a:blip r:embed="rId7" cstate="print"/>
          <a:stretch>
            <a:fillRect/>
          </a:stretch>
        </p:blipFill>
        <p:spPr>
          <a:xfrm>
            <a:off x="8001000" y="6358128"/>
            <a:ext cx="381000" cy="347472"/>
          </a:xfrm>
          <a:prstGeom prst="rect">
            <a:avLst/>
          </a:prstGeom>
        </p:spPr>
      </p:pic>
      <p:sp>
        <p:nvSpPr>
          <p:cNvPr id="18" name="Text Placeholder 4"/>
          <p:cNvSpPr txBox="1">
            <a:spLocks/>
          </p:cNvSpPr>
          <p:nvPr/>
        </p:nvSpPr>
        <p:spPr>
          <a:xfrm>
            <a:off x="228600" y="1019205"/>
            <a:ext cx="8382000" cy="500059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l">
              <a:buFont typeface="Arial" pitchFamily="34" charset="0"/>
              <a:buChar char="•"/>
            </a:pPr>
            <a:r>
              <a:rPr lang="tr-TR" dirty="0">
                <a:solidFill>
                  <a:srgbClr val="0033CC"/>
                </a:solidFill>
                <a:latin typeface="Times New Roman" pitchFamily="18" charset="0"/>
                <a:cs typeface="Times New Roman" pitchFamily="18" charset="0"/>
              </a:rPr>
              <a:t>PLANLAMA</a:t>
            </a:r>
          </a:p>
          <a:p>
            <a:pPr marL="1200150" lvl="2" indent="-285750" algn="l">
              <a:buFont typeface="Arial" pitchFamily="34" charset="0"/>
              <a:buChar char="•"/>
            </a:pPr>
            <a:r>
              <a:rPr lang="en-US" sz="2800" dirty="0" err="1" smtClean="0">
                <a:solidFill>
                  <a:schemeClr val="tx1"/>
                </a:solidFill>
                <a:latin typeface="Times New Roman" pitchFamily="18" charset="0"/>
                <a:cs typeface="Times New Roman" pitchFamily="18" charset="0"/>
              </a:rPr>
              <a:t>Analiz</a:t>
            </a:r>
            <a:r>
              <a:rPr lang="en-US" sz="2800" dirty="0" smtClean="0">
                <a:solidFill>
                  <a:schemeClr val="tx1"/>
                </a:solidFill>
                <a:latin typeface="Times New Roman" pitchFamily="18" charset="0"/>
                <a:cs typeface="Times New Roman" pitchFamily="18" charset="0"/>
              </a:rPr>
              <a:t> a</a:t>
            </a:r>
            <a:r>
              <a:rPr lang="tr-TR" sz="2800" dirty="0" smtClean="0">
                <a:solidFill>
                  <a:schemeClr val="tx1"/>
                </a:solidFill>
                <a:latin typeface="Times New Roman" pitchFamily="18" charset="0"/>
                <a:cs typeface="Times New Roman" pitchFamily="18" charset="0"/>
              </a:rPr>
              <a:t>ş</a:t>
            </a:r>
            <a:r>
              <a:rPr lang="en-US" sz="2800" dirty="0" err="1" smtClean="0">
                <a:solidFill>
                  <a:schemeClr val="tx1"/>
                </a:solidFill>
                <a:latin typeface="Times New Roman" pitchFamily="18" charset="0"/>
                <a:cs typeface="Times New Roman" pitchFamily="18" charset="0"/>
              </a:rPr>
              <a:t>amas</a:t>
            </a:r>
            <a:r>
              <a:rPr lang="tr-TR" sz="2800" dirty="0" smtClean="0">
                <a:solidFill>
                  <a:schemeClr val="tx1"/>
                </a:solidFill>
                <a:latin typeface="Times New Roman" pitchFamily="18" charset="0"/>
                <a:cs typeface="Times New Roman" pitchFamily="18" charset="0"/>
              </a:rPr>
              <a:t>ı</a:t>
            </a:r>
            <a:r>
              <a:rPr lang="en-US" sz="2800" dirty="0" err="1" smtClean="0">
                <a:solidFill>
                  <a:schemeClr val="tx1"/>
                </a:solidFill>
                <a:latin typeface="Times New Roman" pitchFamily="18" charset="0"/>
                <a:cs typeface="Times New Roman" pitchFamily="18" charset="0"/>
              </a:rPr>
              <a:t>nda</a:t>
            </a:r>
            <a:r>
              <a:rPr lang="en-US" sz="2800" dirty="0" smtClean="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elde</a:t>
            </a:r>
            <a:r>
              <a:rPr lang="en-US" sz="2800" dirty="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etti</a:t>
            </a:r>
            <a:r>
              <a:rPr lang="tr-TR" sz="2800" dirty="0">
                <a:solidFill>
                  <a:schemeClr val="tx1"/>
                </a:solidFill>
                <a:latin typeface="Times New Roman" pitchFamily="18" charset="0"/>
                <a:cs typeface="Times New Roman" pitchFamily="18" charset="0"/>
              </a:rPr>
              <a:t>ğ</a:t>
            </a:r>
            <a:r>
              <a:rPr lang="en-US" sz="2800" dirty="0" err="1" smtClean="0">
                <a:solidFill>
                  <a:schemeClr val="tx1"/>
                </a:solidFill>
                <a:latin typeface="Times New Roman" pitchFamily="18" charset="0"/>
                <a:cs typeface="Times New Roman" pitchFamily="18" charset="0"/>
              </a:rPr>
              <a:t>imiz</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verileri</a:t>
            </a:r>
            <a:r>
              <a:rPr lang="tr-TR" sz="2800" dirty="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planlama</a:t>
            </a:r>
            <a:r>
              <a:rPr lang="en-US" sz="2800" dirty="0" smtClean="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sürecinde</a:t>
            </a:r>
            <a:r>
              <a:rPr lang="en-US" sz="2800" dirty="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mant</a:t>
            </a:r>
            <a:r>
              <a:rPr lang="tr-TR" sz="2800" dirty="0" smtClean="0">
                <a:solidFill>
                  <a:schemeClr val="tx1"/>
                </a:solidFill>
                <a:latin typeface="Times New Roman" pitchFamily="18" charset="0"/>
                <a:cs typeface="Times New Roman" pitchFamily="18" charset="0"/>
              </a:rPr>
              <a:t>ı</a:t>
            </a:r>
            <a:r>
              <a:rPr lang="en-US" sz="2800" dirty="0" smtClean="0">
                <a:solidFill>
                  <a:schemeClr val="tx1"/>
                </a:solidFill>
                <a:latin typeface="Times New Roman" pitchFamily="18" charset="0"/>
                <a:cs typeface="Times New Roman" pitchFamily="18" charset="0"/>
              </a:rPr>
              <a:t>kl</a:t>
            </a:r>
            <a:r>
              <a:rPr lang="tr-TR" sz="2800" dirty="0" smtClean="0">
                <a:solidFill>
                  <a:schemeClr val="tx1"/>
                </a:solidFill>
                <a:latin typeface="Times New Roman" pitchFamily="18" charset="0"/>
                <a:cs typeface="Times New Roman" pitchFamily="18" charset="0"/>
              </a:rPr>
              <a:t>ı </a:t>
            </a:r>
            <a:r>
              <a:rPr lang="en-US" sz="2800" dirty="0" err="1" smtClean="0">
                <a:solidFill>
                  <a:schemeClr val="tx1"/>
                </a:solidFill>
                <a:latin typeface="Times New Roman" pitchFamily="18" charset="0"/>
                <a:cs typeface="Times New Roman" pitchFamily="18" charset="0"/>
              </a:rPr>
              <a:t>bir</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çerçeveye</a:t>
            </a:r>
            <a:r>
              <a:rPr lang="tr-TR" sz="2800" dirty="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oturtmam</a:t>
            </a:r>
            <a:r>
              <a:rPr lang="tr-TR" sz="2800" dirty="0" smtClean="0">
                <a:solidFill>
                  <a:schemeClr val="tx1"/>
                </a:solidFill>
                <a:latin typeface="Times New Roman" pitchFamily="18" charset="0"/>
                <a:cs typeface="Times New Roman" pitchFamily="18" charset="0"/>
              </a:rPr>
              <a:t>ı</a:t>
            </a:r>
            <a:r>
              <a:rPr lang="en-US" sz="2800" dirty="0" smtClean="0">
                <a:solidFill>
                  <a:schemeClr val="tx1"/>
                </a:solidFill>
                <a:latin typeface="Times New Roman" pitchFamily="18" charset="0"/>
                <a:cs typeface="Times New Roman" pitchFamily="18" charset="0"/>
              </a:rPr>
              <a:t>z </a:t>
            </a:r>
            <a:r>
              <a:rPr lang="en-US" sz="2800" dirty="0" err="1">
                <a:solidFill>
                  <a:schemeClr val="tx1"/>
                </a:solidFill>
                <a:latin typeface="Times New Roman" pitchFamily="18" charset="0"/>
                <a:cs typeface="Times New Roman" pitchFamily="18" charset="0"/>
              </a:rPr>
              <a:t>gerekir</a:t>
            </a:r>
            <a:r>
              <a:rPr lang="en-US" sz="2800" dirty="0">
                <a:solidFill>
                  <a:schemeClr val="tx1"/>
                </a:solidFill>
                <a:latin typeface="Times New Roman" pitchFamily="18" charset="0"/>
                <a:cs typeface="Times New Roman" pitchFamily="18" charset="0"/>
              </a:rPr>
              <a:t>. </a:t>
            </a:r>
            <a:endParaRPr lang="tr-TR" sz="2800" dirty="0" smtClean="0">
              <a:solidFill>
                <a:schemeClr val="tx1"/>
              </a:solidFill>
              <a:latin typeface="Times New Roman" pitchFamily="18" charset="0"/>
              <a:cs typeface="Times New Roman" pitchFamily="18" charset="0"/>
            </a:endParaRPr>
          </a:p>
          <a:p>
            <a:pPr marL="285750" indent="-285750" algn="l">
              <a:buFont typeface="Arial" pitchFamily="34" charset="0"/>
              <a:buChar char="•"/>
            </a:pPr>
            <a:endParaRPr lang="tr-TR" sz="2800" dirty="0" smtClean="0">
              <a:solidFill>
                <a:schemeClr val="tx1"/>
              </a:solidFill>
              <a:latin typeface="Times New Roman" pitchFamily="18" charset="0"/>
              <a:cs typeface="Times New Roman" pitchFamily="18" charset="0"/>
            </a:endParaRPr>
          </a:p>
          <a:p>
            <a:pPr marL="1200150" lvl="2" indent="-285750" algn="l">
              <a:buFont typeface="Arial" pitchFamily="34" charset="0"/>
              <a:buChar char="•"/>
            </a:pPr>
            <a:r>
              <a:rPr lang="en-US" sz="2800" dirty="0" err="1" smtClean="0">
                <a:solidFill>
                  <a:schemeClr val="tx1"/>
                </a:solidFill>
                <a:latin typeface="Times New Roman" pitchFamily="18" charset="0"/>
                <a:cs typeface="Times New Roman" pitchFamily="18" charset="0"/>
              </a:rPr>
              <a:t>Planlama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süreci</a:t>
            </a:r>
            <a:r>
              <a:rPr lang="en-US" sz="2800" dirty="0" smtClean="0">
                <a:solidFill>
                  <a:schemeClr val="tx1"/>
                </a:solidFill>
                <a:latin typeface="Times New Roman" pitchFamily="18" charset="0"/>
                <a:cs typeface="Times New Roman" pitchFamily="18" charset="0"/>
              </a:rPr>
              <a:t>,</a:t>
            </a:r>
            <a:r>
              <a:rPr lang="tr-TR"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projemizin</a:t>
            </a:r>
            <a:r>
              <a:rPr lang="en-US" sz="2800" dirty="0" smtClean="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hangi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kaynaklarla</a:t>
            </a:r>
            <a:r>
              <a:rPr lang="en-US" sz="2800" dirty="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hangi</a:t>
            </a:r>
            <a:r>
              <a:rPr lang="tr-TR" sz="2800" dirty="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sürelerde</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kimler</a:t>
            </a:r>
            <a:r>
              <a:rPr lang="en-US" sz="2800" dirty="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taraf</a:t>
            </a:r>
            <a:r>
              <a:rPr lang="tr-TR" sz="2800" dirty="0" smtClean="0">
                <a:solidFill>
                  <a:schemeClr val="tx1"/>
                </a:solidFill>
                <a:latin typeface="Times New Roman" pitchFamily="18" charset="0"/>
                <a:cs typeface="Times New Roman" pitchFamily="18" charset="0"/>
              </a:rPr>
              <a:t>ı</a:t>
            </a:r>
            <a:r>
              <a:rPr lang="en-US" sz="2800" dirty="0" err="1" smtClean="0">
                <a:solidFill>
                  <a:schemeClr val="tx1"/>
                </a:solidFill>
                <a:latin typeface="Times New Roman" pitchFamily="18" charset="0"/>
                <a:cs typeface="Times New Roman" pitchFamily="18" charset="0"/>
              </a:rPr>
              <a:t>ndan</a:t>
            </a:r>
            <a:r>
              <a:rPr lang="en-US" sz="2800" dirty="0" smtClean="0">
                <a:solidFill>
                  <a:schemeClr val="tx1"/>
                </a:solidFill>
                <a:latin typeface="Times New Roman" pitchFamily="18" charset="0"/>
                <a:cs typeface="Times New Roman" pitchFamily="18" charset="0"/>
              </a:rPr>
              <a:t> yap</a:t>
            </a:r>
            <a:r>
              <a:rPr lang="tr-TR" sz="2800" dirty="0" smtClean="0">
                <a:solidFill>
                  <a:schemeClr val="tx1"/>
                </a:solidFill>
                <a:latin typeface="Times New Roman" pitchFamily="18" charset="0"/>
                <a:cs typeface="Times New Roman" pitchFamily="18" charset="0"/>
              </a:rPr>
              <a:t>ı</a:t>
            </a:r>
            <a:r>
              <a:rPr lang="en-US" sz="2800" dirty="0" err="1" smtClean="0">
                <a:solidFill>
                  <a:schemeClr val="tx1"/>
                </a:solidFill>
                <a:latin typeface="Times New Roman" pitchFamily="18" charset="0"/>
                <a:cs typeface="Times New Roman" pitchFamily="18" charset="0"/>
              </a:rPr>
              <a:t>laca</a:t>
            </a:r>
            <a:r>
              <a:rPr lang="tr-TR" sz="2800" dirty="0" err="1" smtClean="0">
                <a:solidFill>
                  <a:schemeClr val="tx1"/>
                </a:solidFill>
                <a:latin typeface="Times New Roman" pitchFamily="18" charset="0"/>
                <a:cs typeface="Times New Roman" pitchFamily="18" charset="0"/>
              </a:rPr>
              <a:t>ğı</a:t>
            </a:r>
            <a:r>
              <a:rPr lang="en-US" sz="2800" dirty="0" smtClean="0">
                <a:solidFill>
                  <a:schemeClr val="tx1"/>
                </a:solidFill>
                <a:latin typeface="Times New Roman" pitchFamily="18" charset="0"/>
                <a:cs typeface="Times New Roman" pitchFamily="18" charset="0"/>
              </a:rPr>
              <a:t>n</a:t>
            </a:r>
            <a:r>
              <a:rPr lang="tr-TR" sz="2800" dirty="0" smtClean="0">
                <a:solidFill>
                  <a:schemeClr val="tx1"/>
                </a:solidFill>
                <a:latin typeface="Times New Roman" pitchFamily="18" charset="0"/>
                <a:cs typeface="Times New Roman" pitchFamily="18" charset="0"/>
              </a:rPr>
              <a:t>ı </a:t>
            </a:r>
            <a:r>
              <a:rPr lang="en-US" sz="2800" dirty="0" err="1" smtClean="0">
                <a:solidFill>
                  <a:schemeClr val="tx1"/>
                </a:solidFill>
                <a:latin typeface="Times New Roman" pitchFamily="18" charset="0"/>
                <a:cs typeface="Times New Roman" pitchFamily="18" charset="0"/>
              </a:rPr>
              <a:t>ortaya</a:t>
            </a:r>
            <a:r>
              <a:rPr lang="en-US" sz="2800" dirty="0" smtClean="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koyar</a:t>
            </a:r>
            <a:r>
              <a:rPr lang="en-US" sz="2800" dirty="0" smtClean="0">
                <a:solidFill>
                  <a:schemeClr val="tx1"/>
                </a:solidFill>
                <a:latin typeface="Times New Roman" pitchFamily="18" charset="0"/>
                <a:cs typeface="Times New Roman" pitchFamily="18" charset="0"/>
              </a:rPr>
              <a:t>.</a:t>
            </a:r>
            <a:r>
              <a:rPr lang="tr-TR" sz="2800" dirty="0" smtClean="0">
                <a:solidFill>
                  <a:schemeClr val="tx1"/>
                </a:solidFill>
                <a:latin typeface="Times New Roman" pitchFamily="18" charset="0"/>
                <a:cs typeface="Times New Roman" pitchFamily="18" charset="0"/>
              </a:rPr>
              <a:t> Planlama sürecinde mantıksal çerçeve tablosu ve buna bağlı faaliyet planı oluşturulmalıdır.</a:t>
            </a:r>
          </a:p>
        </p:txBody>
      </p:sp>
      <p:pic>
        <p:nvPicPr>
          <p:cNvPr id="21" name="13 Resim" descr="adsız3.bmp"/>
          <p:cNvPicPr>
            <a:picLocks noChangeAspect="1"/>
          </p:cNvPicPr>
          <p:nvPr/>
        </p:nvPicPr>
        <p:blipFill>
          <a:blip r:embed="rId8"/>
          <a:stretch>
            <a:fillRect/>
          </a:stretch>
        </p:blipFill>
        <p:spPr>
          <a:xfrm>
            <a:off x="-76200" y="5867400"/>
            <a:ext cx="9230976" cy="990600"/>
          </a:xfrm>
          <a:prstGeom prst="rect">
            <a:avLst/>
          </a:prstGeom>
          <a:noFill/>
          <a:ln>
            <a:noFill/>
          </a:ln>
          <a:scene3d>
            <a:camera prst="orthographicFront">
              <a:rot lat="0" lon="10500000" rev="0"/>
            </a:camera>
            <a:lightRig rig="threePt" dir="t"/>
          </a:scene3d>
        </p:spPr>
      </p:pic>
      <p:sp>
        <p:nvSpPr>
          <p:cNvPr id="22" name="18 Yuvarlatılmış Dikdörtgen"/>
          <p:cNvSpPr/>
          <p:nvPr/>
        </p:nvSpPr>
        <p:spPr>
          <a:xfrm>
            <a:off x="1122599" y="6019800"/>
            <a:ext cx="7869001" cy="76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3" name="Picture 2" descr="C:\Users\Burçin\Desktop\1031px-MEB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85876" y="6055716"/>
            <a:ext cx="920038" cy="726084"/>
          </a:xfrm>
          <a:prstGeom prst="rect">
            <a:avLst/>
          </a:prstGeom>
          <a:noFill/>
          <a:extLst>
            <a:ext uri="{909E8E84-426E-40DD-AFC4-6F175D3DCCD1}">
              <a14:hiddenFill xmlns:a14="http://schemas.microsoft.com/office/drawing/2010/main">
                <a:solidFill>
                  <a:srgbClr val="FFFFFF"/>
                </a:solidFill>
              </a14:hiddenFill>
            </a:ext>
          </a:extLst>
        </p:spPr>
      </p:pic>
      <p:pic>
        <p:nvPicPr>
          <p:cNvPr id="24" name="16 Resim" descr="adana mem logo.png"/>
          <p:cNvPicPr>
            <a:picLocks/>
          </p:cNvPicPr>
          <p:nvPr/>
        </p:nvPicPr>
        <p:blipFill>
          <a:blip r:embed="rId10" cstate="print"/>
          <a:stretch>
            <a:fillRect/>
          </a:stretch>
        </p:blipFill>
        <p:spPr>
          <a:xfrm>
            <a:off x="7391400" y="6096000"/>
            <a:ext cx="990600" cy="666750"/>
          </a:xfrm>
          <a:prstGeom prst="rect">
            <a:avLst/>
          </a:prstGeom>
        </p:spPr>
      </p:pic>
      <p:pic>
        <p:nvPicPr>
          <p:cNvPr id="20" name="Picture 2" descr="C:\Users\Burçin\Desktop\logo.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54911" y="6019800"/>
            <a:ext cx="764789" cy="749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9694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4" name="3 Resim" descr="adsız2.bmp"/>
          <p:cNvPicPr>
            <a:picLocks noChangeAspect="1"/>
          </p:cNvPicPr>
          <p:nvPr/>
        </p:nvPicPr>
        <p:blipFill>
          <a:blip r:embed="rId2"/>
          <a:stretch>
            <a:fillRect/>
          </a:stretch>
        </p:blipFill>
        <p:spPr>
          <a:xfrm>
            <a:off x="0" y="0"/>
            <a:ext cx="9139536" cy="6858000"/>
          </a:xfrm>
          <a:prstGeom prst="rect">
            <a:avLst/>
          </a:prstGeom>
        </p:spPr>
      </p:pic>
      <p:pic>
        <p:nvPicPr>
          <p:cNvPr id="9" name="8 Resim" descr="logo_Meb.png"/>
          <p:cNvPicPr>
            <a:picLocks noChangeAspect="1"/>
          </p:cNvPicPr>
          <p:nvPr/>
        </p:nvPicPr>
        <p:blipFill>
          <a:blip r:embed="rId3"/>
          <a:stretch>
            <a:fillRect/>
          </a:stretch>
        </p:blipFill>
        <p:spPr>
          <a:xfrm>
            <a:off x="152400" y="0"/>
            <a:ext cx="914400" cy="914400"/>
          </a:xfrm>
          <a:prstGeom prst="rect">
            <a:avLst/>
          </a:prstGeom>
          <a:noFill/>
          <a:ln>
            <a:noFill/>
          </a:ln>
        </p:spPr>
      </p:pic>
      <p:sp>
        <p:nvSpPr>
          <p:cNvPr id="10" name="9 Metin kutusu"/>
          <p:cNvSpPr txBox="1"/>
          <p:nvPr/>
        </p:nvSpPr>
        <p:spPr>
          <a:xfrm>
            <a:off x="1066800" y="152400"/>
            <a:ext cx="2095830" cy="646331"/>
          </a:xfrm>
          <a:prstGeom prst="rect">
            <a:avLst/>
          </a:prstGeom>
          <a:noFill/>
        </p:spPr>
        <p:txBody>
          <a:bodyPr wrap="none" rtlCol="0">
            <a:spAutoFit/>
          </a:bodyPr>
          <a:lstStyle/>
          <a:p>
            <a:r>
              <a:rPr lang="tr-TR" sz="1200" b="1" dirty="0" smtClean="0">
                <a:solidFill>
                  <a:schemeClr val="bg1"/>
                </a:solidFill>
              </a:rPr>
              <a:t>T.C.</a:t>
            </a:r>
          </a:p>
          <a:p>
            <a:r>
              <a:rPr lang="tr-TR" sz="1200" b="1" dirty="0" smtClean="0">
                <a:solidFill>
                  <a:schemeClr val="bg1"/>
                </a:solidFill>
              </a:rPr>
              <a:t>ADANA VALİLİĞİ</a:t>
            </a:r>
          </a:p>
          <a:p>
            <a:r>
              <a:rPr lang="tr-TR" sz="1200" b="1" dirty="0" smtClean="0">
                <a:solidFill>
                  <a:schemeClr val="bg1"/>
                </a:solidFill>
              </a:rPr>
              <a:t>İL MİLLİ EĞİTİM MÜDÜRLÜĞÜ</a:t>
            </a:r>
            <a:endParaRPr lang="tr-TR" sz="1200" b="1" dirty="0">
              <a:solidFill>
                <a:schemeClr val="bg1"/>
              </a:solidFill>
            </a:endParaRPr>
          </a:p>
        </p:txBody>
      </p:sp>
      <p:sp>
        <p:nvSpPr>
          <p:cNvPr id="19" name="18 Yuvarlatılmış Dikdörtgen"/>
          <p:cNvSpPr/>
          <p:nvPr/>
        </p:nvSpPr>
        <p:spPr>
          <a:xfrm>
            <a:off x="1752600" y="6324600"/>
            <a:ext cx="6934200" cy="457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6" name="Picture 2" descr="C:\Documents and Settings\Administrator\Desktop\logo\avrupa-birliği-bakanlığı-logosu\ab_bakanligi\jpg\ab_bakanligi_yazisiz.jpg"/>
          <p:cNvPicPr>
            <a:picLocks noChangeArrowheads="1"/>
          </p:cNvPicPr>
          <p:nvPr/>
        </p:nvPicPr>
        <p:blipFill>
          <a:blip r:embed="rId4" cstate="print"/>
          <a:srcRect/>
          <a:stretch>
            <a:fillRect/>
          </a:stretch>
        </p:blipFill>
        <p:spPr bwMode="auto">
          <a:xfrm>
            <a:off x="4038600" y="6400800"/>
            <a:ext cx="665988" cy="356616"/>
          </a:xfrm>
          <a:prstGeom prst="rect">
            <a:avLst/>
          </a:prstGeom>
          <a:noFill/>
        </p:spPr>
      </p:pic>
      <p:pic>
        <p:nvPicPr>
          <p:cNvPr id="16" name="15 Resim" descr="European Commission Logo fond blanc.png"/>
          <p:cNvPicPr>
            <a:picLocks noChangeAspect="1"/>
          </p:cNvPicPr>
          <p:nvPr/>
        </p:nvPicPr>
        <p:blipFill>
          <a:blip r:embed="rId5" cstate="print"/>
          <a:stretch>
            <a:fillRect/>
          </a:stretch>
        </p:blipFill>
        <p:spPr>
          <a:xfrm>
            <a:off x="2057400" y="6400800"/>
            <a:ext cx="596206" cy="365760"/>
          </a:xfrm>
          <a:prstGeom prst="rect">
            <a:avLst/>
          </a:prstGeom>
        </p:spPr>
      </p:pic>
      <p:pic>
        <p:nvPicPr>
          <p:cNvPr id="15" name="14 Resim" descr="Ulusal_ajans_yazili_logo.png"/>
          <p:cNvPicPr>
            <a:picLocks/>
          </p:cNvPicPr>
          <p:nvPr/>
        </p:nvPicPr>
        <p:blipFill>
          <a:blip r:embed="rId6" cstate="print"/>
          <a:stretch>
            <a:fillRect/>
          </a:stretch>
        </p:blipFill>
        <p:spPr>
          <a:xfrm>
            <a:off x="6248400" y="6400800"/>
            <a:ext cx="228600" cy="365760"/>
          </a:xfrm>
          <a:prstGeom prst="rect">
            <a:avLst/>
          </a:prstGeom>
        </p:spPr>
      </p:pic>
      <p:pic>
        <p:nvPicPr>
          <p:cNvPr id="17" name="16 Resim" descr="adana mem logo.png"/>
          <p:cNvPicPr>
            <a:picLocks/>
          </p:cNvPicPr>
          <p:nvPr/>
        </p:nvPicPr>
        <p:blipFill>
          <a:blip r:embed="rId7" cstate="print"/>
          <a:stretch>
            <a:fillRect/>
          </a:stretch>
        </p:blipFill>
        <p:spPr>
          <a:xfrm>
            <a:off x="8001000" y="6358128"/>
            <a:ext cx="381000" cy="347472"/>
          </a:xfrm>
          <a:prstGeom prst="rect">
            <a:avLst/>
          </a:prstGeom>
        </p:spPr>
      </p:pic>
      <p:sp>
        <p:nvSpPr>
          <p:cNvPr id="18" name="Text Placeholder 4"/>
          <p:cNvSpPr txBox="1">
            <a:spLocks/>
          </p:cNvSpPr>
          <p:nvPr/>
        </p:nvSpPr>
        <p:spPr>
          <a:xfrm>
            <a:off x="228600" y="1019205"/>
            <a:ext cx="8382000" cy="500059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2800" dirty="0"/>
          </a:p>
          <a:p>
            <a:r>
              <a:rPr lang="en-US" b="1" dirty="0">
                <a:solidFill>
                  <a:srgbClr val="3333FF"/>
                </a:solidFill>
              </a:rPr>
              <a:t>PROJE DÖNGÜSÜ YÖNETİMİ </a:t>
            </a:r>
            <a:endParaRPr lang="tr-TR" altLang="tr-TR" b="1" dirty="0" smtClean="0">
              <a:solidFill>
                <a:srgbClr val="3333FF"/>
              </a:solidFill>
              <a:latin typeface="Tahoma" pitchFamily="34" charset="0"/>
              <a:cs typeface="Tahoma" pitchFamily="34" charset="0"/>
            </a:endParaRPr>
          </a:p>
          <a:p>
            <a:endParaRPr lang="en-US" sz="2400" dirty="0"/>
          </a:p>
          <a:p>
            <a:r>
              <a:rPr lang="en-US" sz="2400" dirty="0" err="1">
                <a:solidFill>
                  <a:schemeClr val="tx1"/>
                </a:solidFill>
                <a:latin typeface="Times New Roman" pitchFamily="18" charset="0"/>
                <a:cs typeface="Times New Roman" pitchFamily="18" charset="0"/>
              </a:rPr>
              <a:t>Bir</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projenin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fikir</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olarak</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doğuşundan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uygulanması</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ve</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sonuçlarının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değerlendirilmesine</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kadar</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geçen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sürece</a:t>
            </a:r>
            <a:r>
              <a:rPr lang="en-US" sz="2400" dirty="0">
                <a:solidFill>
                  <a:schemeClr val="tx1"/>
                </a:solidFill>
                <a:latin typeface="Times New Roman" pitchFamily="18" charset="0"/>
                <a:cs typeface="Times New Roman" pitchFamily="18" charset="0"/>
              </a:rPr>
              <a:t> </a:t>
            </a:r>
          </a:p>
          <a:p>
            <a:r>
              <a:rPr lang="en-US" sz="2400" b="1" dirty="0">
                <a:solidFill>
                  <a:srgbClr val="FF0000"/>
                </a:solidFill>
                <a:latin typeface="Times New Roman" pitchFamily="18" charset="0"/>
                <a:cs typeface="Times New Roman" pitchFamily="18" charset="0"/>
              </a:rPr>
              <a:t>PROJE DÖNGÜSÜ</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döngü</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çerçevesinde</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yapılan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faaliyetlerin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bütününe</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ise</a:t>
            </a:r>
            <a:r>
              <a:rPr lang="en-US" sz="2400" dirty="0">
                <a:solidFill>
                  <a:schemeClr val="tx1"/>
                </a:solidFill>
                <a:latin typeface="Times New Roman" pitchFamily="18" charset="0"/>
                <a:cs typeface="Times New Roman" pitchFamily="18" charset="0"/>
              </a:rPr>
              <a:t> </a:t>
            </a:r>
          </a:p>
          <a:p>
            <a:r>
              <a:rPr lang="en-US" sz="2400" dirty="0">
                <a:solidFill>
                  <a:srgbClr val="FF0000"/>
                </a:solidFill>
                <a:latin typeface="Times New Roman" pitchFamily="18" charset="0"/>
                <a:cs typeface="Times New Roman" pitchFamily="18" charset="0"/>
              </a:rPr>
              <a:t>PROJE DÖNGÜSÜ YÖNETİMİ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denmektedir</a:t>
            </a:r>
            <a:r>
              <a:rPr lang="en-US" sz="2400" dirty="0">
                <a:solidFill>
                  <a:schemeClr val="tx1"/>
                </a:solidFill>
                <a:latin typeface="Times New Roman" pitchFamily="18" charset="0"/>
                <a:cs typeface="Times New Roman" pitchFamily="18" charset="0"/>
              </a:rPr>
              <a:t>. </a:t>
            </a:r>
          </a:p>
          <a:p>
            <a:r>
              <a:rPr lang="en-US" sz="2400" dirty="0" smtClean="0"/>
              <a:t> </a:t>
            </a:r>
            <a:endParaRPr lang="tr-TR" altLang="tr-TR" sz="2400" dirty="0" smtClean="0">
              <a:solidFill>
                <a:srgbClr val="FF0000"/>
              </a:solidFill>
              <a:latin typeface="Tahoma" pitchFamily="34" charset="0"/>
              <a:cs typeface="Tahoma" pitchFamily="34" charset="0"/>
            </a:endParaRPr>
          </a:p>
        </p:txBody>
      </p:sp>
      <p:pic>
        <p:nvPicPr>
          <p:cNvPr id="21" name="13 Resim" descr="adsız3.bmp"/>
          <p:cNvPicPr>
            <a:picLocks noChangeAspect="1"/>
          </p:cNvPicPr>
          <p:nvPr/>
        </p:nvPicPr>
        <p:blipFill>
          <a:blip r:embed="rId8"/>
          <a:stretch>
            <a:fillRect/>
          </a:stretch>
        </p:blipFill>
        <p:spPr>
          <a:xfrm>
            <a:off x="-76200" y="5867400"/>
            <a:ext cx="9230976" cy="990600"/>
          </a:xfrm>
          <a:prstGeom prst="rect">
            <a:avLst/>
          </a:prstGeom>
          <a:noFill/>
          <a:ln>
            <a:noFill/>
          </a:ln>
          <a:scene3d>
            <a:camera prst="orthographicFront">
              <a:rot lat="0" lon="10500000" rev="0"/>
            </a:camera>
            <a:lightRig rig="threePt" dir="t"/>
          </a:scene3d>
        </p:spPr>
      </p:pic>
      <p:sp>
        <p:nvSpPr>
          <p:cNvPr id="22" name="18 Yuvarlatılmış Dikdörtgen"/>
          <p:cNvSpPr/>
          <p:nvPr/>
        </p:nvSpPr>
        <p:spPr>
          <a:xfrm>
            <a:off x="1122599" y="6019800"/>
            <a:ext cx="7869001" cy="76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3" name="Picture 2" descr="C:\Users\Burçin\Desktop\1031px-MEB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85877" y="6071431"/>
            <a:ext cx="900124" cy="710368"/>
          </a:xfrm>
          <a:prstGeom prst="rect">
            <a:avLst/>
          </a:prstGeom>
          <a:noFill/>
          <a:extLst>
            <a:ext uri="{909E8E84-426E-40DD-AFC4-6F175D3DCCD1}">
              <a14:hiddenFill xmlns:a14="http://schemas.microsoft.com/office/drawing/2010/main">
                <a:solidFill>
                  <a:srgbClr val="FFFFFF"/>
                </a:solidFill>
              </a14:hiddenFill>
            </a:ext>
          </a:extLst>
        </p:spPr>
      </p:pic>
      <p:pic>
        <p:nvPicPr>
          <p:cNvPr id="24" name="16 Resim" descr="adana mem logo.png"/>
          <p:cNvPicPr>
            <a:picLocks/>
          </p:cNvPicPr>
          <p:nvPr/>
        </p:nvPicPr>
        <p:blipFill>
          <a:blip r:embed="rId10" cstate="print"/>
          <a:stretch>
            <a:fillRect/>
          </a:stretch>
        </p:blipFill>
        <p:spPr>
          <a:xfrm>
            <a:off x="7720445" y="6121977"/>
            <a:ext cx="990600" cy="666750"/>
          </a:xfrm>
          <a:prstGeom prst="rect">
            <a:avLst/>
          </a:prstGeom>
        </p:spPr>
      </p:pic>
      <p:pic>
        <p:nvPicPr>
          <p:cNvPr id="5" name="Picture 2" descr="C:\Users\Burçin\Desktop\logo.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54911" y="6019800"/>
            <a:ext cx="764789" cy="749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203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4" name="3 Resim" descr="adsız2.bmp"/>
          <p:cNvPicPr>
            <a:picLocks noChangeAspect="1"/>
          </p:cNvPicPr>
          <p:nvPr/>
        </p:nvPicPr>
        <p:blipFill>
          <a:blip r:embed="rId2"/>
          <a:stretch>
            <a:fillRect/>
          </a:stretch>
        </p:blipFill>
        <p:spPr>
          <a:xfrm>
            <a:off x="0" y="0"/>
            <a:ext cx="9139536" cy="6858000"/>
          </a:xfrm>
          <a:prstGeom prst="rect">
            <a:avLst/>
          </a:prstGeom>
        </p:spPr>
      </p:pic>
      <p:pic>
        <p:nvPicPr>
          <p:cNvPr id="9" name="8 Resim" descr="logo_Meb.png"/>
          <p:cNvPicPr>
            <a:picLocks noChangeAspect="1"/>
          </p:cNvPicPr>
          <p:nvPr/>
        </p:nvPicPr>
        <p:blipFill>
          <a:blip r:embed="rId3"/>
          <a:stretch>
            <a:fillRect/>
          </a:stretch>
        </p:blipFill>
        <p:spPr>
          <a:xfrm>
            <a:off x="152400" y="0"/>
            <a:ext cx="914400" cy="914400"/>
          </a:xfrm>
          <a:prstGeom prst="rect">
            <a:avLst/>
          </a:prstGeom>
          <a:noFill/>
          <a:ln>
            <a:noFill/>
          </a:ln>
        </p:spPr>
      </p:pic>
      <p:sp>
        <p:nvSpPr>
          <p:cNvPr id="10" name="9 Metin kutusu"/>
          <p:cNvSpPr txBox="1"/>
          <p:nvPr/>
        </p:nvSpPr>
        <p:spPr>
          <a:xfrm>
            <a:off x="1066800" y="152400"/>
            <a:ext cx="2095830" cy="646331"/>
          </a:xfrm>
          <a:prstGeom prst="rect">
            <a:avLst/>
          </a:prstGeom>
          <a:noFill/>
        </p:spPr>
        <p:txBody>
          <a:bodyPr wrap="none" rtlCol="0">
            <a:spAutoFit/>
          </a:bodyPr>
          <a:lstStyle/>
          <a:p>
            <a:r>
              <a:rPr lang="tr-TR" sz="1200" b="1" dirty="0" smtClean="0">
                <a:solidFill>
                  <a:schemeClr val="bg1"/>
                </a:solidFill>
              </a:rPr>
              <a:t>T.C.</a:t>
            </a:r>
          </a:p>
          <a:p>
            <a:r>
              <a:rPr lang="tr-TR" sz="1200" b="1" dirty="0" smtClean="0">
                <a:solidFill>
                  <a:schemeClr val="bg1"/>
                </a:solidFill>
              </a:rPr>
              <a:t>ADANA VALİLİĞİ</a:t>
            </a:r>
          </a:p>
          <a:p>
            <a:r>
              <a:rPr lang="tr-TR" sz="1200" b="1" dirty="0" smtClean="0">
                <a:solidFill>
                  <a:schemeClr val="bg1"/>
                </a:solidFill>
              </a:rPr>
              <a:t>İL MİLLİ EĞİTİM MÜDÜRLÜĞÜ</a:t>
            </a:r>
            <a:endParaRPr lang="tr-TR" sz="1200" b="1" dirty="0">
              <a:solidFill>
                <a:schemeClr val="bg1"/>
              </a:solidFill>
            </a:endParaRPr>
          </a:p>
        </p:txBody>
      </p:sp>
      <p:sp>
        <p:nvSpPr>
          <p:cNvPr id="19" name="18 Yuvarlatılmış Dikdörtgen"/>
          <p:cNvSpPr/>
          <p:nvPr/>
        </p:nvSpPr>
        <p:spPr>
          <a:xfrm>
            <a:off x="1752600" y="6324600"/>
            <a:ext cx="6934200" cy="457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6" name="Picture 2" descr="C:\Documents and Settings\Administrator\Desktop\logo\avrupa-birliği-bakanlığı-logosu\ab_bakanligi\jpg\ab_bakanligi_yazisiz.jpg"/>
          <p:cNvPicPr>
            <a:picLocks noChangeArrowheads="1"/>
          </p:cNvPicPr>
          <p:nvPr/>
        </p:nvPicPr>
        <p:blipFill>
          <a:blip r:embed="rId4" cstate="print"/>
          <a:srcRect/>
          <a:stretch>
            <a:fillRect/>
          </a:stretch>
        </p:blipFill>
        <p:spPr bwMode="auto">
          <a:xfrm>
            <a:off x="4038600" y="6400800"/>
            <a:ext cx="665988" cy="356616"/>
          </a:xfrm>
          <a:prstGeom prst="rect">
            <a:avLst/>
          </a:prstGeom>
          <a:noFill/>
        </p:spPr>
      </p:pic>
      <p:pic>
        <p:nvPicPr>
          <p:cNvPr id="16" name="15 Resim" descr="European Commission Logo fond blanc.png"/>
          <p:cNvPicPr>
            <a:picLocks noChangeAspect="1"/>
          </p:cNvPicPr>
          <p:nvPr/>
        </p:nvPicPr>
        <p:blipFill>
          <a:blip r:embed="rId5" cstate="print"/>
          <a:stretch>
            <a:fillRect/>
          </a:stretch>
        </p:blipFill>
        <p:spPr>
          <a:xfrm>
            <a:off x="2057400" y="6400800"/>
            <a:ext cx="596206" cy="365760"/>
          </a:xfrm>
          <a:prstGeom prst="rect">
            <a:avLst/>
          </a:prstGeom>
        </p:spPr>
      </p:pic>
      <p:pic>
        <p:nvPicPr>
          <p:cNvPr id="15" name="14 Resim" descr="Ulusal_ajans_yazili_logo.png"/>
          <p:cNvPicPr>
            <a:picLocks/>
          </p:cNvPicPr>
          <p:nvPr/>
        </p:nvPicPr>
        <p:blipFill>
          <a:blip r:embed="rId6" cstate="print"/>
          <a:stretch>
            <a:fillRect/>
          </a:stretch>
        </p:blipFill>
        <p:spPr>
          <a:xfrm>
            <a:off x="6248400" y="6400800"/>
            <a:ext cx="228600" cy="365760"/>
          </a:xfrm>
          <a:prstGeom prst="rect">
            <a:avLst/>
          </a:prstGeom>
        </p:spPr>
      </p:pic>
      <p:pic>
        <p:nvPicPr>
          <p:cNvPr id="17" name="16 Resim" descr="adana mem logo.png"/>
          <p:cNvPicPr>
            <a:picLocks/>
          </p:cNvPicPr>
          <p:nvPr/>
        </p:nvPicPr>
        <p:blipFill>
          <a:blip r:embed="rId7" cstate="print"/>
          <a:stretch>
            <a:fillRect/>
          </a:stretch>
        </p:blipFill>
        <p:spPr>
          <a:xfrm>
            <a:off x="8001000" y="6358128"/>
            <a:ext cx="381000" cy="347472"/>
          </a:xfrm>
          <a:prstGeom prst="rect">
            <a:avLst/>
          </a:prstGeom>
        </p:spPr>
      </p:pic>
      <p:sp>
        <p:nvSpPr>
          <p:cNvPr id="18" name="Text Placeholder 4"/>
          <p:cNvSpPr txBox="1">
            <a:spLocks/>
          </p:cNvSpPr>
          <p:nvPr/>
        </p:nvSpPr>
        <p:spPr>
          <a:xfrm>
            <a:off x="228600" y="1019205"/>
            <a:ext cx="8382000" cy="500059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Wingdings" pitchFamily="2" charset="2"/>
              <a:buChar char="§"/>
            </a:pPr>
            <a:r>
              <a:rPr lang="tr-TR" sz="2800" dirty="0" smtClean="0">
                <a:solidFill>
                  <a:schemeClr val="tx1"/>
                </a:solidFill>
                <a:latin typeface="Times New Roman" pitchFamily="18" charset="0"/>
                <a:cs typeface="Times New Roman" pitchFamily="18" charset="0"/>
              </a:rPr>
              <a:t>Mantıksal çerçeve tablosu bir projenin;</a:t>
            </a:r>
          </a:p>
          <a:p>
            <a:pPr marL="1371600" lvl="2" indent="-457200" algn="l">
              <a:buFont typeface="Wingdings" pitchFamily="2" charset="2"/>
              <a:buChar char="§"/>
            </a:pPr>
            <a:r>
              <a:rPr lang="tr-TR" sz="2000" dirty="0" smtClean="0">
                <a:solidFill>
                  <a:srgbClr val="0033CC"/>
                </a:solidFill>
                <a:latin typeface="Times New Roman" pitchFamily="18" charset="0"/>
                <a:cs typeface="Times New Roman" pitchFamily="18" charset="0"/>
              </a:rPr>
              <a:t>N</a:t>
            </a:r>
            <a:r>
              <a:rPr lang="en-US" sz="2000" dirty="0" err="1" smtClean="0">
                <a:solidFill>
                  <a:srgbClr val="0033CC"/>
                </a:solidFill>
                <a:latin typeface="Times New Roman" pitchFamily="18" charset="0"/>
                <a:cs typeface="Times New Roman" pitchFamily="18" charset="0"/>
              </a:rPr>
              <a:t>eden</a:t>
            </a:r>
            <a:r>
              <a:rPr lang="en-US" sz="2000" dirty="0" smtClean="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yürütülecek</a:t>
            </a:r>
            <a:r>
              <a:rPr lang="en-US" sz="2000" dirty="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oldu</a:t>
            </a:r>
            <a:r>
              <a:rPr lang="tr-TR" sz="2000" dirty="0" smtClean="0">
                <a:solidFill>
                  <a:srgbClr val="0033CC"/>
                </a:solidFill>
                <a:latin typeface="Times New Roman" pitchFamily="18" charset="0"/>
                <a:cs typeface="Times New Roman" pitchFamily="18" charset="0"/>
              </a:rPr>
              <a:t>ğ</a:t>
            </a:r>
            <a:r>
              <a:rPr lang="en-US" sz="2000" dirty="0" err="1" smtClean="0">
                <a:solidFill>
                  <a:srgbClr val="0033CC"/>
                </a:solidFill>
                <a:latin typeface="Times New Roman" pitchFamily="18" charset="0"/>
                <a:cs typeface="Times New Roman" pitchFamily="18" charset="0"/>
              </a:rPr>
              <a:t>unu</a:t>
            </a:r>
            <a:r>
              <a:rPr lang="en-US" sz="2000" dirty="0" smtClean="0">
                <a:solidFill>
                  <a:srgbClr val="0033CC"/>
                </a:solidFill>
                <a:latin typeface="Times New Roman" pitchFamily="18" charset="0"/>
                <a:cs typeface="Times New Roman" pitchFamily="18" charset="0"/>
              </a:rPr>
              <a:t>,</a:t>
            </a:r>
            <a:endParaRPr lang="tr-TR" sz="2000" dirty="0" smtClean="0">
              <a:solidFill>
                <a:srgbClr val="0033CC"/>
              </a:solidFill>
              <a:latin typeface="Times New Roman" pitchFamily="18" charset="0"/>
              <a:cs typeface="Times New Roman" pitchFamily="18" charset="0"/>
            </a:endParaRPr>
          </a:p>
          <a:p>
            <a:pPr marL="1371600" lvl="2" indent="-457200" algn="l">
              <a:buFont typeface="Wingdings" pitchFamily="2" charset="2"/>
              <a:buChar char="§"/>
            </a:pPr>
            <a:endParaRPr lang="tr-TR" sz="2000" dirty="0" smtClean="0">
              <a:solidFill>
                <a:srgbClr val="0033CC"/>
              </a:solidFill>
              <a:latin typeface="Times New Roman" pitchFamily="18" charset="0"/>
              <a:cs typeface="Times New Roman" pitchFamily="18" charset="0"/>
            </a:endParaRPr>
          </a:p>
          <a:p>
            <a:pPr marL="1371600" lvl="2" indent="-457200" algn="l">
              <a:buFont typeface="Wingdings" pitchFamily="2" charset="2"/>
              <a:buChar char="§"/>
            </a:pPr>
            <a:r>
              <a:rPr lang="tr-TR" sz="2000" dirty="0" smtClean="0">
                <a:solidFill>
                  <a:srgbClr val="0033CC"/>
                </a:solidFill>
                <a:latin typeface="Times New Roman" pitchFamily="18" charset="0"/>
                <a:cs typeface="Times New Roman" pitchFamily="18" charset="0"/>
              </a:rPr>
              <a:t>N</a:t>
            </a:r>
            <a:r>
              <a:rPr lang="en-US" sz="2000" dirty="0" err="1" smtClean="0">
                <a:solidFill>
                  <a:srgbClr val="0033CC"/>
                </a:solidFill>
                <a:latin typeface="Times New Roman" pitchFamily="18" charset="0"/>
                <a:cs typeface="Times New Roman" pitchFamily="18" charset="0"/>
              </a:rPr>
              <a:t>eyi</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ba</a:t>
            </a:r>
            <a:r>
              <a:rPr lang="tr-TR" sz="2000" dirty="0" smtClean="0">
                <a:solidFill>
                  <a:srgbClr val="0033CC"/>
                </a:solidFill>
                <a:latin typeface="Times New Roman" pitchFamily="18" charset="0"/>
                <a:cs typeface="Times New Roman" pitchFamily="18" charset="0"/>
              </a:rPr>
              <a:t>ş</a:t>
            </a:r>
            <a:r>
              <a:rPr lang="en-US" sz="2000" dirty="0" err="1" smtClean="0">
                <a:solidFill>
                  <a:srgbClr val="0033CC"/>
                </a:solidFill>
                <a:latin typeface="Times New Roman" pitchFamily="18" charset="0"/>
                <a:cs typeface="Times New Roman" pitchFamily="18" charset="0"/>
              </a:rPr>
              <a:t>armay</a:t>
            </a:r>
            <a:r>
              <a:rPr lang="tr-TR" sz="2000" dirty="0" smtClean="0">
                <a:solidFill>
                  <a:srgbClr val="0033CC"/>
                </a:solidFill>
                <a:latin typeface="Times New Roman" pitchFamily="18" charset="0"/>
                <a:cs typeface="Times New Roman" pitchFamily="18" charset="0"/>
              </a:rPr>
              <a:t>ı</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hedefledi</a:t>
            </a:r>
            <a:r>
              <a:rPr lang="tr-TR" sz="2000" dirty="0" smtClean="0">
                <a:solidFill>
                  <a:srgbClr val="0033CC"/>
                </a:solidFill>
                <a:latin typeface="Times New Roman" pitchFamily="18" charset="0"/>
                <a:cs typeface="Times New Roman" pitchFamily="18" charset="0"/>
              </a:rPr>
              <a:t>ğ</a:t>
            </a:r>
            <a:r>
              <a:rPr lang="en-US" sz="2000" dirty="0" err="1" smtClean="0">
                <a:solidFill>
                  <a:srgbClr val="0033CC"/>
                </a:solidFill>
                <a:latin typeface="Times New Roman" pitchFamily="18" charset="0"/>
                <a:cs typeface="Times New Roman" pitchFamily="18" charset="0"/>
              </a:rPr>
              <a:t>ini</a:t>
            </a:r>
            <a:endParaRPr lang="tr-TR" sz="2000" dirty="0" smtClean="0">
              <a:solidFill>
                <a:srgbClr val="0033CC"/>
              </a:solidFill>
              <a:latin typeface="Times New Roman" pitchFamily="18" charset="0"/>
              <a:cs typeface="Times New Roman" pitchFamily="18" charset="0"/>
            </a:endParaRPr>
          </a:p>
          <a:p>
            <a:pPr marL="1371600" lvl="2" indent="-457200" algn="l">
              <a:buFont typeface="Wingdings" pitchFamily="2" charset="2"/>
              <a:buChar char="§"/>
            </a:pPr>
            <a:endParaRPr lang="tr-TR" sz="2000" dirty="0" smtClean="0">
              <a:solidFill>
                <a:srgbClr val="0033CC"/>
              </a:solidFill>
              <a:latin typeface="Times New Roman" pitchFamily="18" charset="0"/>
              <a:cs typeface="Times New Roman" pitchFamily="18" charset="0"/>
            </a:endParaRPr>
          </a:p>
          <a:p>
            <a:pPr marL="1371600" lvl="2" indent="-457200" algn="l">
              <a:buFont typeface="Wingdings" pitchFamily="2" charset="2"/>
              <a:buChar char="§"/>
            </a:pPr>
            <a:r>
              <a:rPr lang="tr-TR" sz="2000" dirty="0" smtClean="0">
                <a:solidFill>
                  <a:srgbClr val="0033CC"/>
                </a:solidFill>
                <a:latin typeface="Times New Roman" pitchFamily="18" charset="0"/>
                <a:cs typeface="Times New Roman" pitchFamily="18" charset="0"/>
              </a:rPr>
              <a:t>Baş</a:t>
            </a:r>
            <a:r>
              <a:rPr lang="en-US" sz="2000" dirty="0" err="1" smtClean="0">
                <a:solidFill>
                  <a:srgbClr val="0033CC"/>
                </a:solidFill>
                <a:latin typeface="Times New Roman" pitchFamily="18" charset="0"/>
                <a:cs typeface="Times New Roman" pitchFamily="18" charset="0"/>
              </a:rPr>
              <a:t>ar</a:t>
            </a:r>
            <a:r>
              <a:rPr lang="tr-TR" sz="2000" dirty="0" smtClean="0">
                <a:solidFill>
                  <a:srgbClr val="0033CC"/>
                </a:solidFill>
                <a:latin typeface="Times New Roman" pitchFamily="18" charset="0"/>
                <a:cs typeface="Times New Roman" pitchFamily="18" charset="0"/>
              </a:rPr>
              <a:t>ı</a:t>
            </a:r>
            <a:r>
              <a:rPr lang="en-US" sz="2000" dirty="0" err="1" smtClean="0">
                <a:solidFill>
                  <a:srgbClr val="0033CC"/>
                </a:solidFill>
                <a:latin typeface="Times New Roman" pitchFamily="18" charset="0"/>
                <a:cs typeface="Times New Roman" pitchFamily="18" charset="0"/>
              </a:rPr>
              <a:t>ya</a:t>
            </a:r>
            <a:r>
              <a:rPr lang="en-US" sz="2000" dirty="0" smtClean="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hangi</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yollarla</a:t>
            </a:r>
            <a:r>
              <a:rPr lang="en-US" sz="2000" dirty="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ula</a:t>
            </a:r>
            <a:r>
              <a:rPr lang="tr-TR" sz="2000" dirty="0" smtClean="0">
                <a:solidFill>
                  <a:srgbClr val="0033CC"/>
                </a:solidFill>
                <a:latin typeface="Times New Roman" pitchFamily="18" charset="0"/>
                <a:cs typeface="Times New Roman" pitchFamily="18" charset="0"/>
              </a:rPr>
              <a:t>ş</a:t>
            </a:r>
            <a:r>
              <a:rPr lang="en-US" sz="2000" dirty="0" err="1" smtClean="0">
                <a:solidFill>
                  <a:srgbClr val="0033CC"/>
                </a:solidFill>
                <a:latin typeface="Times New Roman" pitchFamily="18" charset="0"/>
                <a:cs typeface="Times New Roman" pitchFamily="18" charset="0"/>
              </a:rPr>
              <a:t>aca</a:t>
            </a:r>
            <a:r>
              <a:rPr lang="tr-TR" sz="2000" dirty="0" err="1" smtClean="0">
                <a:solidFill>
                  <a:srgbClr val="0033CC"/>
                </a:solidFill>
                <a:latin typeface="Times New Roman" pitchFamily="18" charset="0"/>
                <a:cs typeface="Times New Roman" pitchFamily="18" charset="0"/>
              </a:rPr>
              <a:t>ğı</a:t>
            </a:r>
            <a:r>
              <a:rPr lang="en-US" sz="2000" dirty="0" smtClean="0">
                <a:solidFill>
                  <a:srgbClr val="0033CC"/>
                </a:solidFill>
                <a:latin typeface="Times New Roman" pitchFamily="18" charset="0"/>
                <a:cs typeface="Times New Roman" pitchFamily="18" charset="0"/>
              </a:rPr>
              <a:t>n</a:t>
            </a:r>
            <a:r>
              <a:rPr lang="tr-TR" sz="2000" dirty="0" smtClean="0">
                <a:solidFill>
                  <a:srgbClr val="0033CC"/>
                </a:solidFill>
                <a:latin typeface="Times New Roman" pitchFamily="18" charset="0"/>
                <a:cs typeface="Times New Roman" pitchFamily="18" charset="0"/>
              </a:rPr>
              <a:t>ı</a:t>
            </a:r>
            <a:r>
              <a:rPr lang="en-US" sz="2000" dirty="0" smtClean="0">
                <a:solidFill>
                  <a:srgbClr val="0033CC"/>
                </a:solidFill>
                <a:latin typeface="Times New Roman" pitchFamily="18" charset="0"/>
                <a:cs typeface="Times New Roman" pitchFamily="18" charset="0"/>
              </a:rPr>
              <a:t>,</a:t>
            </a:r>
            <a:endParaRPr lang="tr-TR" sz="2000" dirty="0" smtClean="0">
              <a:solidFill>
                <a:srgbClr val="0033CC"/>
              </a:solidFill>
              <a:latin typeface="Times New Roman" pitchFamily="18" charset="0"/>
              <a:cs typeface="Times New Roman" pitchFamily="18" charset="0"/>
            </a:endParaRPr>
          </a:p>
          <a:p>
            <a:pPr marL="1371600" lvl="2" indent="-457200" algn="l">
              <a:buFont typeface="Wingdings" pitchFamily="2" charset="2"/>
              <a:buChar char="§"/>
            </a:pPr>
            <a:endParaRPr lang="tr-TR" sz="2000" dirty="0" smtClean="0">
              <a:solidFill>
                <a:srgbClr val="0033CC"/>
              </a:solidFill>
              <a:latin typeface="Times New Roman" pitchFamily="18" charset="0"/>
              <a:cs typeface="Times New Roman" pitchFamily="18" charset="0"/>
            </a:endParaRPr>
          </a:p>
          <a:p>
            <a:pPr marL="1371600" lvl="2" indent="-457200" algn="l">
              <a:buFont typeface="Wingdings" pitchFamily="2" charset="2"/>
              <a:buChar char="§"/>
            </a:pPr>
            <a:r>
              <a:rPr lang="tr-TR" sz="2000" dirty="0">
                <a:solidFill>
                  <a:srgbClr val="0033CC"/>
                </a:solidFill>
                <a:latin typeface="Times New Roman" pitchFamily="18" charset="0"/>
                <a:cs typeface="Times New Roman" pitchFamily="18" charset="0"/>
              </a:rPr>
              <a:t>B</a:t>
            </a:r>
            <a:r>
              <a:rPr lang="en-US" sz="2000" dirty="0" smtClean="0">
                <a:solidFill>
                  <a:srgbClr val="0033CC"/>
                </a:solidFill>
                <a:latin typeface="Times New Roman" pitchFamily="18" charset="0"/>
                <a:cs typeface="Times New Roman" pitchFamily="18" charset="0"/>
              </a:rPr>
              <a:t>a</a:t>
            </a:r>
            <a:r>
              <a:rPr lang="tr-TR" sz="2000" dirty="0" smtClean="0">
                <a:solidFill>
                  <a:srgbClr val="0033CC"/>
                </a:solidFill>
                <a:latin typeface="Times New Roman" pitchFamily="18" charset="0"/>
                <a:cs typeface="Times New Roman" pitchFamily="18" charset="0"/>
              </a:rPr>
              <a:t>ş</a:t>
            </a:r>
            <a:r>
              <a:rPr lang="en-US" sz="2000" dirty="0" err="1" smtClean="0">
                <a:solidFill>
                  <a:srgbClr val="0033CC"/>
                </a:solidFill>
                <a:latin typeface="Times New Roman" pitchFamily="18" charset="0"/>
                <a:cs typeface="Times New Roman" pitchFamily="18" charset="0"/>
              </a:rPr>
              <a:t>ar</a:t>
            </a:r>
            <a:r>
              <a:rPr lang="tr-TR" sz="2000" dirty="0" smtClean="0">
                <a:solidFill>
                  <a:srgbClr val="0033CC"/>
                </a:solidFill>
                <a:latin typeface="Times New Roman" pitchFamily="18" charset="0"/>
                <a:cs typeface="Times New Roman" pitchFamily="18" charset="0"/>
              </a:rPr>
              <a:t>ı</a:t>
            </a:r>
            <a:r>
              <a:rPr lang="en-US" sz="2000" dirty="0" err="1" smtClean="0">
                <a:solidFill>
                  <a:srgbClr val="0033CC"/>
                </a:solidFill>
                <a:latin typeface="Times New Roman" pitchFamily="18" charset="0"/>
                <a:cs typeface="Times New Roman" pitchFamily="18" charset="0"/>
              </a:rPr>
              <a:t>ya</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ula</a:t>
            </a:r>
            <a:r>
              <a:rPr lang="tr-TR" sz="2000" dirty="0" smtClean="0">
                <a:solidFill>
                  <a:srgbClr val="0033CC"/>
                </a:solidFill>
                <a:latin typeface="Times New Roman" pitchFamily="18" charset="0"/>
                <a:cs typeface="Times New Roman" pitchFamily="18" charset="0"/>
              </a:rPr>
              <a:t>ş</a:t>
            </a:r>
            <a:r>
              <a:rPr lang="en-US" sz="2000" dirty="0" smtClean="0">
                <a:solidFill>
                  <a:srgbClr val="0033CC"/>
                </a:solidFill>
                <a:latin typeface="Times New Roman" pitchFamily="18" charset="0"/>
                <a:cs typeface="Times New Roman" pitchFamily="18" charset="0"/>
              </a:rPr>
              <a:t>mas</a:t>
            </a:r>
            <a:r>
              <a:rPr lang="tr-TR" sz="2000" dirty="0" err="1" smtClean="0">
                <a:solidFill>
                  <a:srgbClr val="0033CC"/>
                </a:solidFill>
                <a:latin typeface="Times New Roman" pitchFamily="18" charset="0"/>
                <a:cs typeface="Times New Roman" pitchFamily="18" charset="0"/>
              </a:rPr>
              <a:t>ın</a:t>
            </a:r>
            <a:r>
              <a:rPr lang="en-US" sz="2000" dirty="0" smtClean="0">
                <a:solidFill>
                  <a:srgbClr val="0033CC"/>
                </a:solidFill>
                <a:latin typeface="Times New Roman" pitchFamily="18" charset="0"/>
                <a:cs typeface="Times New Roman" pitchFamily="18" charset="0"/>
              </a:rPr>
              <a:t>da </a:t>
            </a:r>
            <a:r>
              <a:rPr lang="en-US" sz="2000" dirty="0" err="1">
                <a:solidFill>
                  <a:srgbClr val="0033CC"/>
                </a:solidFill>
                <a:latin typeface="Times New Roman" pitchFamily="18" charset="0"/>
                <a:cs typeface="Times New Roman" pitchFamily="18" charset="0"/>
              </a:rPr>
              <a:t>hangi</a:t>
            </a:r>
            <a:r>
              <a:rPr lang="en-US" sz="2000" dirty="0">
                <a:solidFill>
                  <a:srgbClr val="0033CC"/>
                </a:solidFill>
                <a:latin typeface="Times New Roman" pitchFamily="18" charset="0"/>
                <a:cs typeface="Times New Roman" pitchFamily="18" charset="0"/>
              </a:rPr>
              <a:t> </a:t>
            </a:r>
            <a:r>
              <a:rPr lang="en-US" sz="2000" dirty="0" smtClean="0">
                <a:solidFill>
                  <a:srgbClr val="0033CC"/>
                </a:solidFill>
                <a:latin typeface="Times New Roman" pitchFamily="18" charset="0"/>
                <a:cs typeface="Times New Roman" pitchFamily="18" charset="0"/>
              </a:rPr>
              <a:t>d</a:t>
            </a:r>
            <a:r>
              <a:rPr lang="tr-TR" sz="2000" dirty="0" err="1" smtClean="0">
                <a:solidFill>
                  <a:srgbClr val="0033CC"/>
                </a:solidFill>
                <a:latin typeface="Times New Roman" pitchFamily="18" charset="0"/>
                <a:cs typeface="Times New Roman" pitchFamily="18" charset="0"/>
              </a:rPr>
              <a:t>ış</a:t>
            </a:r>
            <a:r>
              <a:rPr lang="en-US" sz="2000" dirty="0" err="1" smtClean="0">
                <a:solidFill>
                  <a:srgbClr val="0033CC"/>
                </a:solidFill>
                <a:latin typeface="Times New Roman" pitchFamily="18" charset="0"/>
                <a:cs typeface="Times New Roman" pitchFamily="18" charset="0"/>
              </a:rPr>
              <a:t>sal</a:t>
            </a:r>
            <a:r>
              <a:rPr lang="tr-TR"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ko</a:t>
            </a:r>
            <a:r>
              <a:rPr lang="tr-TR" sz="2000" dirty="0" smtClean="0">
                <a:solidFill>
                  <a:srgbClr val="0033CC"/>
                </a:solidFill>
                <a:latin typeface="Times New Roman" pitchFamily="18" charset="0"/>
                <a:cs typeface="Times New Roman" pitchFamily="18" charset="0"/>
              </a:rPr>
              <a:t>ş</a:t>
            </a:r>
            <a:r>
              <a:rPr lang="en-US" sz="2000" dirty="0" err="1" smtClean="0">
                <a:solidFill>
                  <a:srgbClr val="0033CC"/>
                </a:solidFill>
                <a:latin typeface="Times New Roman" pitchFamily="18" charset="0"/>
                <a:cs typeface="Times New Roman" pitchFamily="18" charset="0"/>
              </a:rPr>
              <a:t>ullar</a:t>
            </a:r>
            <a:r>
              <a:rPr lang="tr-TR" sz="2000" dirty="0" smtClean="0">
                <a:solidFill>
                  <a:srgbClr val="0033CC"/>
                </a:solidFill>
                <a:latin typeface="Times New Roman" pitchFamily="18" charset="0"/>
                <a:cs typeface="Times New Roman" pitchFamily="18" charset="0"/>
              </a:rPr>
              <a:t>ı</a:t>
            </a:r>
            <a:r>
              <a:rPr lang="en-US" sz="2000" dirty="0" smtClean="0">
                <a:solidFill>
                  <a:srgbClr val="0033CC"/>
                </a:solidFill>
                <a:latin typeface="Times New Roman" pitchFamily="18" charset="0"/>
                <a:cs typeface="Times New Roman" pitchFamily="18" charset="0"/>
              </a:rPr>
              <a:t>n </a:t>
            </a:r>
            <a:r>
              <a:rPr lang="en-US" sz="2000" dirty="0" err="1" smtClean="0">
                <a:solidFill>
                  <a:srgbClr val="0033CC"/>
                </a:solidFill>
                <a:latin typeface="Times New Roman" pitchFamily="18" charset="0"/>
                <a:cs typeface="Times New Roman" pitchFamily="18" charset="0"/>
              </a:rPr>
              <a:t>etkin</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oldu</a:t>
            </a:r>
            <a:r>
              <a:rPr lang="tr-TR" sz="2000" dirty="0" smtClean="0">
                <a:solidFill>
                  <a:srgbClr val="0033CC"/>
                </a:solidFill>
                <a:latin typeface="Times New Roman" pitchFamily="18" charset="0"/>
                <a:cs typeface="Times New Roman" pitchFamily="18" charset="0"/>
              </a:rPr>
              <a:t>ğ</a:t>
            </a:r>
            <a:r>
              <a:rPr lang="en-US" sz="2000" dirty="0" err="1" smtClean="0">
                <a:solidFill>
                  <a:srgbClr val="0033CC"/>
                </a:solidFill>
                <a:latin typeface="Times New Roman" pitchFamily="18" charset="0"/>
                <a:cs typeface="Times New Roman" pitchFamily="18" charset="0"/>
              </a:rPr>
              <a:t>unu</a:t>
            </a:r>
            <a:r>
              <a:rPr lang="en-US" sz="2000" dirty="0" smtClean="0">
                <a:solidFill>
                  <a:srgbClr val="0033CC"/>
                </a:solidFill>
                <a:latin typeface="Times New Roman" pitchFamily="18" charset="0"/>
                <a:cs typeface="Times New Roman" pitchFamily="18" charset="0"/>
              </a:rPr>
              <a:t>,</a:t>
            </a:r>
            <a:endParaRPr lang="tr-TR" sz="2000" dirty="0" smtClean="0">
              <a:solidFill>
                <a:srgbClr val="0033CC"/>
              </a:solidFill>
              <a:latin typeface="Times New Roman" pitchFamily="18" charset="0"/>
              <a:cs typeface="Times New Roman" pitchFamily="18" charset="0"/>
            </a:endParaRPr>
          </a:p>
          <a:p>
            <a:pPr lvl="2" algn="l"/>
            <a:endParaRPr lang="tr-TR" sz="2000" dirty="0" smtClean="0">
              <a:solidFill>
                <a:srgbClr val="0033CC"/>
              </a:solidFill>
              <a:latin typeface="Times New Roman" pitchFamily="18" charset="0"/>
              <a:cs typeface="Times New Roman" pitchFamily="18" charset="0"/>
            </a:endParaRPr>
          </a:p>
          <a:p>
            <a:pPr marL="1371600" lvl="2" indent="-457200" algn="l">
              <a:buFont typeface="Wingdings" pitchFamily="2" charset="2"/>
              <a:buChar char="§"/>
            </a:pPr>
            <a:r>
              <a:rPr lang="tr-TR" sz="2000" dirty="0">
                <a:solidFill>
                  <a:srgbClr val="0033CC"/>
                </a:solidFill>
                <a:latin typeface="Times New Roman" pitchFamily="18" charset="0"/>
                <a:cs typeface="Times New Roman" pitchFamily="18" charset="0"/>
              </a:rPr>
              <a:t>B</a:t>
            </a:r>
            <a:r>
              <a:rPr lang="en-US" sz="2000" dirty="0" smtClean="0">
                <a:solidFill>
                  <a:srgbClr val="0033CC"/>
                </a:solidFill>
                <a:latin typeface="Times New Roman" pitchFamily="18" charset="0"/>
                <a:cs typeface="Times New Roman" pitchFamily="18" charset="0"/>
              </a:rPr>
              <a:t>a</a:t>
            </a:r>
            <a:r>
              <a:rPr lang="tr-TR" sz="2000" dirty="0" smtClean="0">
                <a:solidFill>
                  <a:srgbClr val="0033CC"/>
                </a:solidFill>
                <a:latin typeface="Times New Roman" pitchFamily="18" charset="0"/>
                <a:cs typeface="Times New Roman" pitchFamily="18" charset="0"/>
              </a:rPr>
              <a:t>ş</a:t>
            </a:r>
            <a:r>
              <a:rPr lang="en-US" sz="2000" dirty="0" err="1" smtClean="0">
                <a:solidFill>
                  <a:srgbClr val="0033CC"/>
                </a:solidFill>
                <a:latin typeface="Times New Roman" pitchFamily="18" charset="0"/>
                <a:cs typeface="Times New Roman" pitchFamily="18" charset="0"/>
              </a:rPr>
              <a:t>ar</a:t>
            </a:r>
            <a:r>
              <a:rPr lang="tr-TR" sz="2000" dirty="0" smtClean="0">
                <a:solidFill>
                  <a:srgbClr val="0033CC"/>
                </a:solidFill>
                <a:latin typeface="Times New Roman" pitchFamily="18" charset="0"/>
                <a:cs typeface="Times New Roman" pitchFamily="18" charset="0"/>
              </a:rPr>
              <a:t>ı</a:t>
            </a:r>
            <a:r>
              <a:rPr lang="en-US" sz="2000" dirty="0" smtClean="0">
                <a:solidFill>
                  <a:srgbClr val="0033CC"/>
                </a:solidFill>
                <a:latin typeface="Times New Roman" pitchFamily="18" charset="0"/>
                <a:cs typeface="Times New Roman" pitchFamily="18" charset="0"/>
              </a:rPr>
              <a:t>n</a:t>
            </a:r>
            <a:r>
              <a:rPr lang="tr-TR" sz="2000" dirty="0" smtClean="0">
                <a:solidFill>
                  <a:srgbClr val="0033CC"/>
                </a:solidFill>
                <a:latin typeface="Times New Roman" pitchFamily="18" charset="0"/>
                <a:cs typeface="Times New Roman" pitchFamily="18" charset="0"/>
              </a:rPr>
              <a:t>ı</a:t>
            </a:r>
            <a:r>
              <a:rPr lang="en-US" sz="2000" dirty="0" smtClean="0">
                <a:solidFill>
                  <a:srgbClr val="0033CC"/>
                </a:solidFill>
                <a:latin typeface="Times New Roman" pitchFamily="18" charset="0"/>
                <a:cs typeface="Times New Roman" pitchFamily="18" charset="0"/>
              </a:rPr>
              <a:t>n </a:t>
            </a:r>
            <a:r>
              <a:rPr lang="en-US" sz="2000" dirty="0" err="1">
                <a:solidFill>
                  <a:srgbClr val="0033CC"/>
                </a:solidFill>
                <a:latin typeface="Times New Roman" pitchFamily="18" charset="0"/>
                <a:cs typeface="Times New Roman" pitchFamily="18" charset="0"/>
              </a:rPr>
              <a:t>ölçülmesinde</a:t>
            </a:r>
            <a:r>
              <a:rPr lang="en-US" sz="2000" dirty="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kullan</a:t>
            </a:r>
            <a:r>
              <a:rPr lang="tr-TR" sz="2000" dirty="0" smtClean="0">
                <a:solidFill>
                  <a:srgbClr val="0033CC"/>
                </a:solidFill>
                <a:latin typeface="Times New Roman" pitchFamily="18" charset="0"/>
                <a:cs typeface="Times New Roman" pitchFamily="18" charset="0"/>
              </a:rPr>
              <a:t>ı</a:t>
            </a:r>
            <a:r>
              <a:rPr lang="en-US" sz="2000" dirty="0" err="1" smtClean="0">
                <a:solidFill>
                  <a:srgbClr val="0033CC"/>
                </a:solidFill>
                <a:latin typeface="Times New Roman" pitchFamily="18" charset="0"/>
                <a:cs typeface="Times New Roman" pitchFamily="18" charset="0"/>
              </a:rPr>
              <a:t>lacak</a:t>
            </a:r>
            <a:r>
              <a:rPr lang="tr-TR"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gösterge</a:t>
            </a:r>
            <a:r>
              <a:rPr lang="en-US" sz="2000" dirty="0" smtClean="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ve</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ölçütleri</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ve</a:t>
            </a:r>
            <a:r>
              <a:rPr lang="en-US" sz="2000" dirty="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bunlarla</a:t>
            </a:r>
            <a:r>
              <a:rPr lang="tr-TR" sz="2000" dirty="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ilgili</a:t>
            </a:r>
            <a:r>
              <a:rPr lang="en-US" sz="2000" dirty="0" smtClean="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bilginin</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nerede</a:t>
            </a:r>
            <a:r>
              <a:rPr lang="en-US" sz="2000" dirty="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bulunaca</a:t>
            </a:r>
            <a:r>
              <a:rPr lang="tr-TR" sz="2000" dirty="0" err="1" smtClean="0">
                <a:solidFill>
                  <a:srgbClr val="0033CC"/>
                </a:solidFill>
                <a:latin typeface="Times New Roman" pitchFamily="18" charset="0"/>
                <a:cs typeface="Times New Roman" pitchFamily="18" charset="0"/>
              </a:rPr>
              <a:t>ğını</a:t>
            </a:r>
            <a:endParaRPr lang="tr-TR" sz="2000" dirty="0" smtClean="0">
              <a:solidFill>
                <a:srgbClr val="0033CC"/>
              </a:solidFill>
              <a:latin typeface="Times New Roman" pitchFamily="18" charset="0"/>
              <a:cs typeface="Times New Roman" pitchFamily="18" charset="0"/>
            </a:endParaRPr>
          </a:p>
        </p:txBody>
      </p:sp>
      <p:pic>
        <p:nvPicPr>
          <p:cNvPr id="21" name="13 Resim" descr="adsız3.bmp"/>
          <p:cNvPicPr>
            <a:picLocks noChangeAspect="1"/>
          </p:cNvPicPr>
          <p:nvPr/>
        </p:nvPicPr>
        <p:blipFill>
          <a:blip r:embed="rId8"/>
          <a:stretch>
            <a:fillRect/>
          </a:stretch>
        </p:blipFill>
        <p:spPr>
          <a:xfrm>
            <a:off x="-76200" y="5867400"/>
            <a:ext cx="9230976" cy="990600"/>
          </a:xfrm>
          <a:prstGeom prst="rect">
            <a:avLst/>
          </a:prstGeom>
          <a:noFill/>
          <a:ln>
            <a:noFill/>
          </a:ln>
          <a:scene3d>
            <a:camera prst="orthographicFront">
              <a:rot lat="0" lon="10500000" rev="0"/>
            </a:camera>
            <a:lightRig rig="threePt" dir="t"/>
          </a:scene3d>
        </p:spPr>
      </p:pic>
      <p:sp>
        <p:nvSpPr>
          <p:cNvPr id="22" name="18 Yuvarlatılmış Dikdörtgen"/>
          <p:cNvSpPr/>
          <p:nvPr/>
        </p:nvSpPr>
        <p:spPr>
          <a:xfrm>
            <a:off x="1122599" y="6019800"/>
            <a:ext cx="7869001" cy="76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3" name="Picture 2" descr="C:\Users\Burçin\Desktop\1031px-MEB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85876" y="6055716"/>
            <a:ext cx="920038" cy="726084"/>
          </a:xfrm>
          <a:prstGeom prst="rect">
            <a:avLst/>
          </a:prstGeom>
          <a:noFill/>
          <a:extLst>
            <a:ext uri="{909E8E84-426E-40DD-AFC4-6F175D3DCCD1}">
              <a14:hiddenFill xmlns:a14="http://schemas.microsoft.com/office/drawing/2010/main">
                <a:solidFill>
                  <a:srgbClr val="FFFFFF"/>
                </a:solidFill>
              </a14:hiddenFill>
            </a:ext>
          </a:extLst>
        </p:spPr>
      </p:pic>
      <p:pic>
        <p:nvPicPr>
          <p:cNvPr id="24" name="16 Resim" descr="adana mem logo.png"/>
          <p:cNvPicPr>
            <a:picLocks/>
          </p:cNvPicPr>
          <p:nvPr/>
        </p:nvPicPr>
        <p:blipFill>
          <a:blip r:embed="rId10" cstate="print"/>
          <a:stretch>
            <a:fillRect/>
          </a:stretch>
        </p:blipFill>
        <p:spPr>
          <a:xfrm>
            <a:off x="7315200" y="6096000"/>
            <a:ext cx="990600" cy="666750"/>
          </a:xfrm>
          <a:prstGeom prst="rect">
            <a:avLst/>
          </a:prstGeom>
        </p:spPr>
      </p:pic>
      <p:pic>
        <p:nvPicPr>
          <p:cNvPr id="20" name="Picture 2" descr="C:\Users\Burçin\Desktop\logo.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54911" y="6019800"/>
            <a:ext cx="764789" cy="749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0479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4" name="3 Resim" descr="adsız2.bmp"/>
          <p:cNvPicPr>
            <a:picLocks noChangeAspect="1"/>
          </p:cNvPicPr>
          <p:nvPr/>
        </p:nvPicPr>
        <p:blipFill>
          <a:blip r:embed="rId2"/>
          <a:stretch>
            <a:fillRect/>
          </a:stretch>
        </p:blipFill>
        <p:spPr>
          <a:xfrm>
            <a:off x="0" y="0"/>
            <a:ext cx="9139536" cy="6858000"/>
          </a:xfrm>
          <a:prstGeom prst="rect">
            <a:avLst/>
          </a:prstGeom>
        </p:spPr>
      </p:pic>
      <p:pic>
        <p:nvPicPr>
          <p:cNvPr id="9" name="8 Resim" descr="logo_Meb.png"/>
          <p:cNvPicPr>
            <a:picLocks noChangeAspect="1"/>
          </p:cNvPicPr>
          <p:nvPr/>
        </p:nvPicPr>
        <p:blipFill>
          <a:blip r:embed="rId3"/>
          <a:stretch>
            <a:fillRect/>
          </a:stretch>
        </p:blipFill>
        <p:spPr>
          <a:xfrm>
            <a:off x="152400" y="0"/>
            <a:ext cx="914400" cy="914400"/>
          </a:xfrm>
          <a:prstGeom prst="rect">
            <a:avLst/>
          </a:prstGeom>
          <a:noFill/>
          <a:ln>
            <a:noFill/>
          </a:ln>
        </p:spPr>
      </p:pic>
      <p:sp>
        <p:nvSpPr>
          <p:cNvPr id="10" name="9 Metin kutusu"/>
          <p:cNvSpPr txBox="1"/>
          <p:nvPr/>
        </p:nvSpPr>
        <p:spPr>
          <a:xfrm>
            <a:off x="1066800" y="152400"/>
            <a:ext cx="2095830" cy="646331"/>
          </a:xfrm>
          <a:prstGeom prst="rect">
            <a:avLst/>
          </a:prstGeom>
          <a:noFill/>
        </p:spPr>
        <p:txBody>
          <a:bodyPr wrap="none" rtlCol="0">
            <a:spAutoFit/>
          </a:bodyPr>
          <a:lstStyle/>
          <a:p>
            <a:r>
              <a:rPr lang="tr-TR" sz="1200" b="1" dirty="0" smtClean="0">
                <a:solidFill>
                  <a:schemeClr val="bg1"/>
                </a:solidFill>
              </a:rPr>
              <a:t>T.C.</a:t>
            </a:r>
          </a:p>
          <a:p>
            <a:r>
              <a:rPr lang="tr-TR" sz="1200" b="1" dirty="0" smtClean="0">
                <a:solidFill>
                  <a:schemeClr val="bg1"/>
                </a:solidFill>
              </a:rPr>
              <a:t>ADANA VALİLİĞİ</a:t>
            </a:r>
          </a:p>
          <a:p>
            <a:r>
              <a:rPr lang="tr-TR" sz="1200" b="1" dirty="0" smtClean="0">
                <a:solidFill>
                  <a:schemeClr val="bg1"/>
                </a:solidFill>
              </a:rPr>
              <a:t>İL MİLLİ EĞİTİM MÜDÜRLÜĞÜ</a:t>
            </a:r>
            <a:endParaRPr lang="tr-TR" sz="1200" b="1" dirty="0">
              <a:solidFill>
                <a:schemeClr val="bg1"/>
              </a:solidFill>
            </a:endParaRPr>
          </a:p>
        </p:txBody>
      </p:sp>
      <p:sp>
        <p:nvSpPr>
          <p:cNvPr id="19" name="18 Yuvarlatılmış Dikdörtgen"/>
          <p:cNvSpPr/>
          <p:nvPr/>
        </p:nvSpPr>
        <p:spPr>
          <a:xfrm>
            <a:off x="1752600" y="6324600"/>
            <a:ext cx="6934200" cy="457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6" name="Picture 2" descr="C:\Documents and Settings\Administrator\Desktop\logo\avrupa-birliği-bakanlığı-logosu\ab_bakanligi\jpg\ab_bakanligi_yazisiz.jpg"/>
          <p:cNvPicPr>
            <a:picLocks noChangeArrowheads="1"/>
          </p:cNvPicPr>
          <p:nvPr/>
        </p:nvPicPr>
        <p:blipFill>
          <a:blip r:embed="rId4" cstate="print"/>
          <a:srcRect/>
          <a:stretch>
            <a:fillRect/>
          </a:stretch>
        </p:blipFill>
        <p:spPr bwMode="auto">
          <a:xfrm>
            <a:off x="4038600" y="6400800"/>
            <a:ext cx="665988" cy="356616"/>
          </a:xfrm>
          <a:prstGeom prst="rect">
            <a:avLst/>
          </a:prstGeom>
          <a:noFill/>
        </p:spPr>
      </p:pic>
      <p:pic>
        <p:nvPicPr>
          <p:cNvPr id="16" name="15 Resim" descr="European Commission Logo fond blanc.png"/>
          <p:cNvPicPr>
            <a:picLocks noChangeAspect="1"/>
          </p:cNvPicPr>
          <p:nvPr/>
        </p:nvPicPr>
        <p:blipFill>
          <a:blip r:embed="rId5" cstate="print"/>
          <a:stretch>
            <a:fillRect/>
          </a:stretch>
        </p:blipFill>
        <p:spPr>
          <a:xfrm>
            <a:off x="2057400" y="6400800"/>
            <a:ext cx="596206" cy="365760"/>
          </a:xfrm>
          <a:prstGeom prst="rect">
            <a:avLst/>
          </a:prstGeom>
        </p:spPr>
      </p:pic>
      <p:pic>
        <p:nvPicPr>
          <p:cNvPr id="15" name="14 Resim" descr="Ulusal_ajans_yazili_logo.png"/>
          <p:cNvPicPr>
            <a:picLocks/>
          </p:cNvPicPr>
          <p:nvPr/>
        </p:nvPicPr>
        <p:blipFill>
          <a:blip r:embed="rId6" cstate="print"/>
          <a:stretch>
            <a:fillRect/>
          </a:stretch>
        </p:blipFill>
        <p:spPr>
          <a:xfrm>
            <a:off x="6248400" y="6400800"/>
            <a:ext cx="228600" cy="365760"/>
          </a:xfrm>
          <a:prstGeom prst="rect">
            <a:avLst/>
          </a:prstGeom>
        </p:spPr>
      </p:pic>
      <p:pic>
        <p:nvPicPr>
          <p:cNvPr id="17" name="16 Resim" descr="adana mem logo.png"/>
          <p:cNvPicPr>
            <a:picLocks/>
          </p:cNvPicPr>
          <p:nvPr/>
        </p:nvPicPr>
        <p:blipFill>
          <a:blip r:embed="rId7" cstate="print"/>
          <a:stretch>
            <a:fillRect/>
          </a:stretch>
        </p:blipFill>
        <p:spPr>
          <a:xfrm>
            <a:off x="8001000" y="6358128"/>
            <a:ext cx="381000" cy="347472"/>
          </a:xfrm>
          <a:prstGeom prst="rect">
            <a:avLst/>
          </a:prstGeom>
        </p:spPr>
      </p:pic>
      <p:sp>
        <p:nvSpPr>
          <p:cNvPr id="18" name="Text Placeholder 4"/>
          <p:cNvSpPr txBox="1">
            <a:spLocks/>
          </p:cNvSpPr>
          <p:nvPr/>
        </p:nvSpPr>
        <p:spPr>
          <a:xfrm>
            <a:off x="228600" y="914401"/>
            <a:ext cx="8382000" cy="5105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tr-TR" sz="1600" dirty="0" smtClean="0">
                <a:solidFill>
                  <a:schemeClr val="tx1"/>
                </a:solidFill>
                <a:latin typeface="Times New Roman" pitchFamily="18" charset="0"/>
                <a:cs typeface="Times New Roman" pitchFamily="18" charset="0"/>
              </a:rPr>
              <a:t> </a:t>
            </a:r>
            <a:r>
              <a:rPr lang="tr-TR" sz="1600" dirty="0" smtClean="0">
                <a:solidFill>
                  <a:srgbClr val="0033CC"/>
                </a:solidFill>
                <a:latin typeface="Times New Roman" pitchFamily="18" charset="0"/>
                <a:cs typeface="Times New Roman" pitchFamily="18" charset="0"/>
              </a:rPr>
              <a:t>MANTIKSAL ÇERÇEVE TABLOSU</a:t>
            </a:r>
          </a:p>
          <a:p>
            <a:pPr marL="457200" indent="-457200" algn="l">
              <a:buFont typeface="Arial" pitchFamily="34" charset="0"/>
              <a:buChar char="•"/>
            </a:pPr>
            <a:r>
              <a:rPr lang="en-US" sz="1500" dirty="0" err="1" smtClean="0">
                <a:solidFill>
                  <a:schemeClr val="tx1"/>
                </a:solidFill>
                <a:latin typeface="Times New Roman" pitchFamily="18" charset="0"/>
                <a:cs typeface="Times New Roman" pitchFamily="18" charset="0"/>
              </a:rPr>
              <a:t>Proje</a:t>
            </a:r>
            <a:r>
              <a:rPr lang="en-US" sz="1500" dirty="0" smtClean="0">
                <a:solidFill>
                  <a:schemeClr val="tx1"/>
                </a:solidFill>
                <a:latin typeface="Times New Roman" pitchFamily="18" charset="0"/>
                <a:cs typeface="Times New Roman" pitchFamily="18" charset="0"/>
              </a:rPr>
              <a:t> </a:t>
            </a:r>
            <a:r>
              <a:rPr lang="en-US" sz="1500" dirty="0" err="1">
                <a:solidFill>
                  <a:schemeClr val="tx1"/>
                </a:solidFill>
                <a:latin typeface="Times New Roman" pitchFamily="18" charset="0"/>
                <a:cs typeface="Times New Roman" pitchFamily="18" charset="0"/>
              </a:rPr>
              <a:t>ile</a:t>
            </a:r>
            <a:r>
              <a:rPr lang="en-US" sz="1500" dirty="0">
                <a:solidFill>
                  <a:schemeClr val="tx1"/>
                </a:solidFill>
                <a:latin typeface="Times New Roman" pitchFamily="18" charset="0"/>
                <a:cs typeface="Times New Roman" pitchFamily="18" charset="0"/>
              </a:rPr>
              <a:t> </a:t>
            </a:r>
            <a:r>
              <a:rPr lang="en-US" sz="1500" dirty="0" err="1">
                <a:solidFill>
                  <a:schemeClr val="tx1"/>
                </a:solidFill>
                <a:latin typeface="Times New Roman" pitchFamily="18" charset="0"/>
                <a:cs typeface="Times New Roman" pitchFamily="18" charset="0"/>
              </a:rPr>
              <a:t>ilgili</a:t>
            </a:r>
            <a:r>
              <a:rPr lang="en-US" sz="1500" dirty="0">
                <a:solidFill>
                  <a:schemeClr val="tx1"/>
                </a:solidFill>
                <a:latin typeface="Times New Roman" pitchFamily="18" charset="0"/>
                <a:cs typeface="Times New Roman" pitchFamily="18" charset="0"/>
              </a:rPr>
              <a:t> </a:t>
            </a:r>
            <a:r>
              <a:rPr lang="en-US" sz="1500" dirty="0" err="1">
                <a:solidFill>
                  <a:schemeClr val="tx1"/>
                </a:solidFill>
                <a:latin typeface="Times New Roman" pitchFamily="18" charset="0"/>
                <a:cs typeface="Times New Roman" pitchFamily="18" charset="0"/>
              </a:rPr>
              <a:t>genel</a:t>
            </a:r>
            <a:r>
              <a:rPr lang="en-US" sz="1500" dirty="0">
                <a:solidFill>
                  <a:schemeClr val="tx1"/>
                </a:solidFill>
                <a:latin typeface="Times New Roman" pitchFamily="18" charset="0"/>
                <a:cs typeface="Times New Roman" pitchFamily="18" charset="0"/>
              </a:rPr>
              <a:t> </a:t>
            </a:r>
            <a:r>
              <a:rPr lang="en-US" sz="1500" dirty="0" err="1">
                <a:solidFill>
                  <a:schemeClr val="tx1"/>
                </a:solidFill>
                <a:latin typeface="Times New Roman" pitchFamily="18" charset="0"/>
                <a:cs typeface="Times New Roman" pitchFamily="18" charset="0"/>
              </a:rPr>
              <a:t>amaçları</a:t>
            </a:r>
            <a:r>
              <a:rPr lang="en-US" sz="1500" dirty="0">
                <a:solidFill>
                  <a:schemeClr val="tx1"/>
                </a:solidFill>
                <a:latin typeface="Times New Roman" pitchFamily="18" charset="0"/>
                <a:cs typeface="Times New Roman" pitchFamily="18" charset="0"/>
              </a:rPr>
              <a:t> </a:t>
            </a:r>
          </a:p>
          <a:p>
            <a:pPr marL="457200" indent="-457200" algn="l">
              <a:buFont typeface="Arial" pitchFamily="34" charset="0"/>
              <a:buChar char="•"/>
            </a:pPr>
            <a:r>
              <a:rPr lang="en-US" sz="1500" dirty="0" smtClean="0">
                <a:solidFill>
                  <a:schemeClr val="tx1"/>
                </a:solidFill>
                <a:latin typeface="Times New Roman" pitchFamily="18" charset="0"/>
                <a:cs typeface="Times New Roman" pitchFamily="18" charset="0"/>
              </a:rPr>
              <a:t>Bu </a:t>
            </a:r>
            <a:r>
              <a:rPr lang="en-US" sz="1500" dirty="0" err="1">
                <a:solidFill>
                  <a:schemeClr val="tx1"/>
                </a:solidFill>
                <a:latin typeface="Times New Roman" pitchFamily="18" charset="0"/>
                <a:cs typeface="Times New Roman" pitchFamily="18" charset="0"/>
              </a:rPr>
              <a:t>amaçlara</a:t>
            </a:r>
            <a:r>
              <a:rPr lang="en-US" sz="1500" dirty="0">
                <a:solidFill>
                  <a:schemeClr val="tx1"/>
                </a:solidFill>
                <a:latin typeface="Times New Roman" pitchFamily="18" charset="0"/>
                <a:cs typeface="Times New Roman" pitchFamily="18" charset="0"/>
              </a:rPr>
              <a:t> </a:t>
            </a:r>
            <a:r>
              <a:rPr lang="en-US" sz="1500" dirty="0" err="1">
                <a:solidFill>
                  <a:schemeClr val="tx1"/>
                </a:solidFill>
                <a:latin typeface="Times New Roman" pitchFamily="18" charset="0"/>
                <a:cs typeface="Times New Roman" pitchFamily="18" charset="0"/>
              </a:rPr>
              <a:t>ulaşmak</a:t>
            </a:r>
            <a:r>
              <a:rPr lang="en-US" sz="1500" dirty="0">
                <a:solidFill>
                  <a:schemeClr val="tx1"/>
                </a:solidFill>
                <a:latin typeface="Times New Roman" pitchFamily="18" charset="0"/>
                <a:cs typeface="Times New Roman" pitchFamily="18" charset="0"/>
              </a:rPr>
              <a:t> </a:t>
            </a:r>
            <a:r>
              <a:rPr lang="en-US" sz="1500" dirty="0" err="1">
                <a:solidFill>
                  <a:schemeClr val="tx1"/>
                </a:solidFill>
                <a:latin typeface="Times New Roman" pitchFamily="18" charset="0"/>
                <a:cs typeface="Times New Roman" pitchFamily="18" charset="0"/>
              </a:rPr>
              <a:t>için</a:t>
            </a:r>
            <a:r>
              <a:rPr lang="en-US" sz="1500" dirty="0">
                <a:solidFill>
                  <a:schemeClr val="tx1"/>
                </a:solidFill>
                <a:latin typeface="Times New Roman" pitchFamily="18" charset="0"/>
                <a:cs typeface="Times New Roman" pitchFamily="18" charset="0"/>
              </a:rPr>
              <a:t> </a:t>
            </a:r>
            <a:r>
              <a:rPr lang="en-US" sz="1500" dirty="0" err="1">
                <a:solidFill>
                  <a:schemeClr val="tx1"/>
                </a:solidFill>
                <a:latin typeface="Times New Roman" pitchFamily="18" charset="0"/>
                <a:cs typeface="Times New Roman" pitchFamily="18" charset="0"/>
              </a:rPr>
              <a:t>seçilen</a:t>
            </a:r>
            <a:r>
              <a:rPr lang="en-US" sz="1500" dirty="0">
                <a:solidFill>
                  <a:schemeClr val="tx1"/>
                </a:solidFill>
                <a:latin typeface="Times New Roman" pitchFamily="18" charset="0"/>
                <a:cs typeface="Times New Roman" pitchFamily="18" charset="0"/>
              </a:rPr>
              <a:t> </a:t>
            </a:r>
            <a:r>
              <a:rPr lang="en-US" sz="1500" dirty="0" err="1">
                <a:solidFill>
                  <a:schemeClr val="tx1"/>
                </a:solidFill>
                <a:latin typeface="Times New Roman" pitchFamily="18" charset="0"/>
                <a:cs typeface="Times New Roman" pitchFamily="18" charset="0"/>
              </a:rPr>
              <a:t>özel</a:t>
            </a:r>
            <a:r>
              <a:rPr lang="en-US" sz="1500" dirty="0">
                <a:solidFill>
                  <a:schemeClr val="tx1"/>
                </a:solidFill>
                <a:latin typeface="Times New Roman" pitchFamily="18" charset="0"/>
                <a:cs typeface="Times New Roman" pitchFamily="18" charset="0"/>
              </a:rPr>
              <a:t> </a:t>
            </a:r>
            <a:r>
              <a:rPr lang="en-US" sz="1500" dirty="0" err="1">
                <a:solidFill>
                  <a:schemeClr val="tx1"/>
                </a:solidFill>
                <a:latin typeface="Times New Roman" pitchFamily="18" charset="0"/>
                <a:cs typeface="Times New Roman" pitchFamily="18" charset="0"/>
              </a:rPr>
              <a:t>amaçları</a:t>
            </a:r>
            <a:r>
              <a:rPr lang="en-US" sz="1500" dirty="0">
                <a:solidFill>
                  <a:schemeClr val="tx1"/>
                </a:solidFill>
                <a:latin typeface="Times New Roman" pitchFamily="18" charset="0"/>
                <a:cs typeface="Times New Roman" pitchFamily="18" charset="0"/>
              </a:rPr>
              <a:t> </a:t>
            </a:r>
          </a:p>
          <a:p>
            <a:pPr marL="457200" indent="-457200" algn="l">
              <a:buFont typeface="Arial" pitchFamily="34" charset="0"/>
              <a:buChar char="•"/>
            </a:pPr>
            <a:r>
              <a:rPr lang="en-US" sz="1500" dirty="0" err="1" smtClean="0">
                <a:solidFill>
                  <a:schemeClr val="tx1"/>
                </a:solidFill>
                <a:latin typeface="Times New Roman" pitchFamily="18" charset="0"/>
                <a:cs typeface="Times New Roman" pitchFamily="18" charset="0"/>
              </a:rPr>
              <a:t>Özel</a:t>
            </a:r>
            <a:r>
              <a:rPr lang="en-US" sz="1500" dirty="0" smtClean="0">
                <a:solidFill>
                  <a:schemeClr val="tx1"/>
                </a:solidFill>
                <a:latin typeface="Times New Roman" pitchFamily="18" charset="0"/>
                <a:cs typeface="Times New Roman" pitchFamily="18" charset="0"/>
              </a:rPr>
              <a:t> </a:t>
            </a:r>
            <a:r>
              <a:rPr lang="en-US" sz="1500" dirty="0" err="1">
                <a:solidFill>
                  <a:schemeClr val="tx1"/>
                </a:solidFill>
                <a:latin typeface="Times New Roman" pitchFamily="18" charset="0"/>
                <a:cs typeface="Times New Roman" pitchFamily="18" charset="0"/>
              </a:rPr>
              <a:t>amaçlar</a:t>
            </a:r>
            <a:r>
              <a:rPr lang="en-US" sz="1500" dirty="0">
                <a:solidFill>
                  <a:schemeClr val="tx1"/>
                </a:solidFill>
                <a:latin typeface="Times New Roman" pitchFamily="18" charset="0"/>
                <a:cs typeface="Times New Roman" pitchFamily="18" charset="0"/>
              </a:rPr>
              <a:t> </a:t>
            </a:r>
            <a:r>
              <a:rPr lang="en-US" sz="1500" dirty="0" err="1">
                <a:solidFill>
                  <a:schemeClr val="tx1"/>
                </a:solidFill>
                <a:latin typeface="Times New Roman" pitchFamily="18" charset="0"/>
                <a:cs typeface="Times New Roman" pitchFamily="18" charset="0"/>
              </a:rPr>
              <a:t>doğrultusunda</a:t>
            </a:r>
            <a:r>
              <a:rPr lang="en-US" sz="1500" dirty="0">
                <a:solidFill>
                  <a:schemeClr val="tx1"/>
                </a:solidFill>
                <a:latin typeface="Times New Roman" pitchFamily="18" charset="0"/>
                <a:cs typeface="Times New Roman" pitchFamily="18" charset="0"/>
              </a:rPr>
              <a:t> </a:t>
            </a:r>
            <a:r>
              <a:rPr lang="en-US" sz="1500" dirty="0" err="1">
                <a:solidFill>
                  <a:schemeClr val="tx1"/>
                </a:solidFill>
                <a:latin typeface="Times New Roman" pitchFamily="18" charset="0"/>
                <a:cs typeface="Times New Roman" pitchFamily="18" charset="0"/>
              </a:rPr>
              <a:t>elde</a:t>
            </a:r>
            <a:r>
              <a:rPr lang="en-US" sz="1500" dirty="0">
                <a:solidFill>
                  <a:schemeClr val="tx1"/>
                </a:solidFill>
                <a:latin typeface="Times New Roman" pitchFamily="18" charset="0"/>
                <a:cs typeface="Times New Roman" pitchFamily="18" charset="0"/>
              </a:rPr>
              <a:t> </a:t>
            </a:r>
            <a:r>
              <a:rPr lang="en-US" sz="1500" dirty="0" err="1">
                <a:solidFill>
                  <a:schemeClr val="tx1"/>
                </a:solidFill>
                <a:latin typeface="Times New Roman" pitchFamily="18" charset="0"/>
                <a:cs typeface="Times New Roman" pitchFamily="18" charset="0"/>
              </a:rPr>
              <a:t>edilmesi</a:t>
            </a:r>
            <a:r>
              <a:rPr lang="en-US" sz="1500" dirty="0">
                <a:solidFill>
                  <a:schemeClr val="tx1"/>
                </a:solidFill>
                <a:latin typeface="Times New Roman" pitchFamily="18" charset="0"/>
                <a:cs typeface="Times New Roman" pitchFamily="18" charset="0"/>
              </a:rPr>
              <a:t> </a:t>
            </a:r>
            <a:r>
              <a:rPr lang="en-US" sz="1500" dirty="0" err="1">
                <a:solidFill>
                  <a:schemeClr val="tx1"/>
                </a:solidFill>
                <a:latin typeface="Times New Roman" pitchFamily="18" charset="0"/>
                <a:cs typeface="Times New Roman" pitchFamily="18" charset="0"/>
              </a:rPr>
              <a:t>istenen</a:t>
            </a:r>
            <a:r>
              <a:rPr lang="en-US" sz="1500" dirty="0">
                <a:solidFill>
                  <a:schemeClr val="tx1"/>
                </a:solidFill>
                <a:latin typeface="Times New Roman" pitchFamily="18" charset="0"/>
                <a:cs typeface="Times New Roman" pitchFamily="18" charset="0"/>
              </a:rPr>
              <a:t> </a:t>
            </a:r>
            <a:r>
              <a:rPr lang="en-US" sz="1500" dirty="0" err="1">
                <a:solidFill>
                  <a:schemeClr val="tx1"/>
                </a:solidFill>
                <a:latin typeface="Times New Roman" pitchFamily="18" charset="0"/>
                <a:cs typeface="Times New Roman" pitchFamily="18" charset="0"/>
              </a:rPr>
              <a:t>çıktıları</a:t>
            </a:r>
            <a:r>
              <a:rPr lang="en-US" sz="1500" dirty="0">
                <a:solidFill>
                  <a:schemeClr val="tx1"/>
                </a:solidFill>
                <a:latin typeface="Times New Roman" pitchFamily="18" charset="0"/>
                <a:cs typeface="Times New Roman" pitchFamily="18" charset="0"/>
              </a:rPr>
              <a:t>/</a:t>
            </a:r>
            <a:r>
              <a:rPr lang="en-US" sz="1500" dirty="0" err="1">
                <a:solidFill>
                  <a:schemeClr val="tx1"/>
                </a:solidFill>
                <a:latin typeface="Times New Roman" pitchFamily="18" charset="0"/>
                <a:cs typeface="Times New Roman" pitchFamily="18" charset="0"/>
              </a:rPr>
              <a:t>sonuçları</a:t>
            </a:r>
            <a:r>
              <a:rPr lang="en-US" sz="1500" dirty="0">
                <a:solidFill>
                  <a:schemeClr val="tx1"/>
                </a:solidFill>
                <a:latin typeface="Times New Roman" pitchFamily="18" charset="0"/>
                <a:cs typeface="Times New Roman" pitchFamily="18" charset="0"/>
              </a:rPr>
              <a:t> </a:t>
            </a:r>
          </a:p>
          <a:p>
            <a:pPr marL="457200" indent="-457200" algn="l">
              <a:buFont typeface="Arial" pitchFamily="34" charset="0"/>
              <a:buChar char="•"/>
            </a:pPr>
            <a:r>
              <a:rPr lang="en-US" sz="1500" dirty="0" err="1" smtClean="0">
                <a:solidFill>
                  <a:schemeClr val="tx1"/>
                </a:solidFill>
                <a:latin typeface="Times New Roman" pitchFamily="18" charset="0"/>
                <a:cs typeface="Times New Roman" pitchFamily="18" charset="0"/>
              </a:rPr>
              <a:t>Çıktıları</a:t>
            </a:r>
            <a:r>
              <a:rPr lang="en-US" sz="1500" dirty="0" smtClean="0">
                <a:solidFill>
                  <a:schemeClr val="tx1"/>
                </a:solidFill>
                <a:latin typeface="Times New Roman" pitchFamily="18" charset="0"/>
                <a:cs typeface="Times New Roman" pitchFamily="18" charset="0"/>
              </a:rPr>
              <a:t> </a:t>
            </a:r>
            <a:r>
              <a:rPr lang="en-US" sz="1500" dirty="0" err="1">
                <a:solidFill>
                  <a:schemeClr val="tx1"/>
                </a:solidFill>
                <a:latin typeface="Times New Roman" pitchFamily="18" charset="0"/>
                <a:cs typeface="Times New Roman" pitchFamily="18" charset="0"/>
              </a:rPr>
              <a:t>elde</a:t>
            </a:r>
            <a:r>
              <a:rPr lang="en-US" sz="1500" dirty="0">
                <a:solidFill>
                  <a:schemeClr val="tx1"/>
                </a:solidFill>
                <a:latin typeface="Times New Roman" pitchFamily="18" charset="0"/>
                <a:cs typeface="Times New Roman" pitchFamily="18" charset="0"/>
              </a:rPr>
              <a:t> </a:t>
            </a:r>
            <a:r>
              <a:rPr lang="en-US" sz="1500" dirty="0" err="1">
                <a:solidFill>
                  <a:schemeClr val="tx1"/>
                </a:solidFill>
                <a:latin typeface="Times New Roman" pitchFamily="18" charset="0"/>
                <a:cs typeface="Times New Roman" pitchFamily="18" charset="0"/>
              </a:rPr>
              <a:t>etmek</a:t>
            </a:r>
            <a:r>
              <a:rPr lang="en-US" sz="1500" dirty="0">
                <a:solidFill>
                  <a:schemeClr val="tx1"/>
                </a:solidFill>
                <a:latin typeface="Times New Roman" pitchFamily="18" charset="0"/>
                <a:cs typeface="Times New Roman" pitchFamily="18" charset="0"/>
              </a:rPr>
              <a:t> </a:t>
            </a:r>
            <a:r>
              <a:rPr lang="en-US" sz="1500" dirty="0" err="1">
                <a:solidFill>
                  <a:schemeClr val="tx1"/>
                </a:solidFill>
                <a:latin typeface="Times New Roman" pitchFamily="18" charset="0"/>
                <a:cs typeface="Times New Roman" pitchFamily="18" charset="0"/>
              </a:rPr>
              <a:t>için</a:t>
            </a:r>
            <a:r>
              <a:rPr lang="en-US" sz="1500" dirty="0">
                <a:solidFill>
                  <a:schemeClr val="tx1"/>
                </a:solidFill>
                <a:latin typeface="Times New Roman" pitchFamily="18" charset="0"/>
                <a:cs typeface="Times New Roman" pitchFamily="18" charset="0"/>
              </a:rPr>
              <a:t> </a:t>
            </a:r>
            <a:r>
              <a:rPr lang="en-US" sz="1500" dirty="0" err="1">
                <a:solidFill>
                  <a:schemeClr val="tx1"/>
                </a:solidFill>
                <a:latin typeface="Times New Roman" pitchFamily="18" charset="0"/>
                <a:cs typeface="Times New Roman" pitchFamily="18" charset="0"/>
              </a:rPr>
              <a:t>yapılacak</a:t>
            </a:r>
            <a:r>
              <a:rPr lang="en-US" sz="1500" dirty="0">
                <a:solidFill>
                  <a:schemeClr val="tx1"/>
                </a:solidFill>
                <a:latin typeface="Times New Roman" pitchFamily="18" charset="0"/>
                <a:cs typeface="Times New Roman" pitchFamily="18" charset="0"/>
              </a:rPr>
              <a:t> </a:t>
            </a:r>
            <a:r>
              <a:rPr lang="en-US" sz="1500" dirty="0" err="1">
                <a:solidFill>
                  <a:schemeClr val="tx1"/>
                </a:solidFill>
                <a:latin typeface="Times New Roman" pitchFamily="18" charset="0"/>
                <a:cs typeface="Times New Roman" pitchFamily="18" charset="0"/>
              </a:rPr>
              <a:t>olan</a:t>
            </a:r>
            <a:r>
              <a:rPr lang="en-US" sz="1500" dirty="0">
                <a:solidFill>
                  <a:schemeClr val="tx1"/>
                </a:solidFill>
                <a:latin typeface="Times New Roman" pitchFamily="18" charset="0"/>
                <a:cs typeface="Times New Roman" pitchFamily="18" charset="0"/>
              </a:rPr>
              <a:t> </a:t>
            </a:r>
            <a:r>
              <a:rPr lang="en-US" sz="1500" dirty="0" err="1">
                <a:solidFill>
                  <a:schemeClr val="tx1"/>
                </a:solidFill>
                <a:latin typeface="Times New Roman" pitchFamily="18" charset="0"/>
                <a:cs typeface="Times New Roman" pitchFamily="18" charset="0"/>
              </a:rPr>
              <a:t>faaliyetleri</a:t>
            </a:r>
            <a:r>
              <a:rPr lang="en-US" sz="1500" dirty="0">
                <a:solidFill>
                  <a:schemeClr val="tx1"/>
                </a:solidFill>
                <a:latin typeface="Times New Roman" pitchFamily="18" charset="0"/>
                <a:cs typeface="Times New Roman" pitchFamily="18" charset="0"/>
              </a:rPr>
              <a:t> </a:t>
            </a:r>
          </a:p>
          <a:p>
            <a:pPr marL="457200" indent="-457200" algn="l">
              <a:buFont typeface="Arial" pitchFamily="34" charset="0"/>
              <a:buChar char="•"/>
            </a:pPr>
            <a:r>
              <a:rPr lang="en-US" sz="1500" dirty="0" smtClean="0">
                <a:solidFill>
                  <a:schemeClr val="tx1"/>
                </a:solidFill>
                <a:latin typeface="Times New Roman" pitchFamily="18" charset="0"/>
                <a:cs typeface="Times New Roman" pitchFamily="18" charset="0"/>
              </a:rPr>
              <a:t>Bu </a:t>
            </a:r>
            <a:r>
              <a:rPr lang="en-US" sz="1500" dirty="0" err="1">
                <a:solidFill>
                  <a:schemeClr val="tx1"/>
                </a:solidFill>
                <a:latin typeface="Times New Roman" pitchFamily="18" charset="0"/>
                <a:cs typeface="Times New Roman" pitchFamily="18" charset="0"/>
              </a:rPr>
              <a:t>faaliyetleri</a:t>
            </a:r>
            <a:r>
              <a:rPr lang="en-US" sz="1500" dirty="0">
                <a:solidFill>
                  <a:schemeClr val="tx1"/>
                </a:solidFill>
                <a:latin typeface="Times New Roman" pitchFamily="18" charset="0"/>
                <a:cs typeface="Times New Roman" pitchFamily="18" charset="0"/>
              </a:rPr>
              <a:t> </a:t>
            </a:r>
            <a:r>
              <a:rPr lang="en-US" sz="1500" dirty="0" err="1">
                <a:solidFill>
                  <a:schemeClr val="tx1"/>
                </a:solidFill>
                <a:latin typeface="Times New Roman" pitchFamily="18" charset="0"/>
                <a:cs typeface="Times New Roman" pitchFamily="18" charset="0"/>
              </a:rPr>
              <a:t>gerçekleştirmek</a:t>
            </a:r>
            <a:r>
              <a:rPr lang="en-US" sz="1500" dirty="0">
                <a:solidFill>
                  <a:schemeClr val="tx1"/>
                </a:solidFill>
                <a:latin typeface="Times New Roman" pitchFamily="18" charset="0"/>
                <a:cs typeface="Times New Roman" pitchFamily="18" charset="0"/>
              </a:rPr>
              <a:t> </a:t>
            </a:r>
            <a:r>
              <a:rPr lang="en-US" sz="1500" dirty="0" err="1">
                <a:solidFill>
                  <a:schemeClr val="tx1"/>
                </a:solidFill>
                <a:latin typeface="Times New Roman" pitchFamily="18" charset="0"/>
                <a:cs typeface="Times New Roman" pitchFamily="18" charset="0"/>
              </a:rPr>
              <a:t>için</a:t>
            </a:r>
            <a:r>
              <a:rPr lang="en-US" sz="1500" dirty="0">
                <a:solidFill>
                  <a:schemeClr val="tx1"/>
                </a:solidFill>
                <a:latin typeface="Times New Roman" pitchFamily="18" charset="0"/>
                <a:cs typeface="Times New Roman" pitchFamily="18" charset="0"/>
              </a:rPr>
              <a:t> </a:t>
            </a:r>
            <a:r>
              <a:rPr lang="en-US" sz="1500" dirty="0" err="1">
                <a:solidFill>
                  <a:schemeClr val="tx1"/>
                </a:solidFill>
                <a:latin typeface="Times New Roman" pitchFamily="18" charset="0"/>
                <a:cs typeface="Times New Roman" pitchFamily="18" charset="0"/>
              </a:rPr>
              <a:t>kullanılacak</a:t>
            </a:r>
            <a:r>
              <a:rPr lang="en-US" sz="1500" dirty="0">
                <a:solidFill>
                  <a:schemeClr val="tx1"/>
                </a:solidFill>
                <a:latin typeface="Times New Roman" pitchFamily="18" charset="0"/>
                <a:cs typeface="Times New Roman" pitchFamily="18" charset="0"/>
              </a:rPr>
              <a:t> </a:t>
            </a:r>
            <a:r>
              <a:rPr lang="en-US" sz="1500" dirty="0" err="1">
                <a:solidFill>
                  <a:schemeClr val="tx1"/>
                </a:solidFill>
                <a:latin typeface="Times New Roman" pitchFamily="18" charset="0"/>
                <a:cs typeface="Times New Roman" pitchFamily="18" charset="0"/>
              </a:rPr>
              <a:t>olan</a:t>
            </a:r>
            <a:r>
              <a:rPr lang="en-US" sz="1500" dirty="0">
                <a:solidFill>
                  <a:schemeClr val="tx1"/>
                </a:solidFill>
                <a:latin typeface="Times New Roman" pitchFamily="18" charset="0"/>
                <a:cs typeface="Times New Roman" pitchFamily="18" charset="0"/>
              </a:rPr>
              <a:t> </a:t>
            </a:r>
            <a:r>
              <a:rPr lang="en-US" sz="1500" dirty="0" err="1">
                <a:solidFill>
                  <a:schemeClr val="tx1"/>
                </a:solidFill>
                <a:latin typeface="Times New Roman" pitchFamily="18" charset="0"/>
                <a:cs typeface="Times New Roman" pitchFamily="18" charset="0"/>
              </a:rPr>
              <a:t>kaynakları</a:t>
            </a:r>
            <a:r>
              <a:rPr lang="en-US" sz="1500" dirty="0">
                <a:solidFill>
                  <a:schemeClr val="tx1"/>
                </a:solidFill>
                <a:latin typeface="Times New Roman" pitchFamily="18" charset="0"/>
                <a:cs typeface="Times New Roman" pitchFamily="18" charset="0"/>
              </a:rPr>
              <a:t> </a:t>
            </a:r>
          </a:p>
          <a:p>
            <a:pPr marL="457200" indent="-457200" algn="l">
              <a:buFont typeface="Arial" pitchFamily="34" charset="0"/>
              <a:buChar char="•"/>
            </a:pPr>
            <a:r>
              <a:rPr lang="en-US" sz="1500" dirty="0" err="1" smtClean="0">
                <a:solidFill>
                  <a:schemeClr val="tx1"/>
                </a:solidFill>
                <a:latin typeface="Times New Roman" pitchFamily="18" charset="0"/>
                <a:cs typeface="Times New Roman" pitchFamily="18" charset="0"/>
              </a:rPr>
              <a:t>Olası</a:t>
            </a:r>
            <a:r>
              <a:rPr lang="en-US" sz="1500" dirty="0" smtClean="0">
                <a:solidFill>
                  <a:schemeClr val="tx1"/>
                </a:solidFill>
                <a:latin typeface="Times New Roman" pitchFamily="18" charset="0"/>
                <a:cs typeface="Times New Roman" pitchFamily="18" charset="0"/>
              </a:rPr>
              <a:t> </a:t>
            </a:r>
            <a:r>
              <a:rPr lang="en-US" sz="1500" dirty="0" err="1">
                <a:solidFill>
                  <a:schemeClr val="tx1"/>
                </a:solidFill>
                <a:latin typeface="Times New Roman" pitchFamily="18" charset="0"/>
                <a:cs typeface="Times New Roman" pitchFamily="18" charset="0"/>
              </a:rPr>
              <a:t>riskleri</a:t>
            </a:r>
            <a:r>
              <a:rPr lang="en-US" sz="1500" dirty="0">
                <a:solidFill>
                  <a:schemeClr val="tx1"/>
                </a:solidFill>
                <a:latin typeface="Times New Roman" pitchFamily="18" charset="0"/>
                <a:cs typeface="Times New Roman" pitchFamily="18" charset="0"/>
              </a:rPr>
              <a:t> </a:t>
            </a:r>
            <a:r>
              <a:rPr lang="en-US" sz="1500" dirty="0" err="1">
                <a:solidFill>
                  <a:schemeClr val="tx1"/>
                </a:solidFill>
                <a:latin typeface="Times New Roman" pitchFamily="18" charset="0"/>
                <a:cs typeface="Times New Roman" pitchFamily="18" charset="0"/>
              </a:rPr>
              <a:t>ve</a:t>
            </a:r>
            <a:r>
              <a:rPr lang="en-US" sz="1500" dirty="0">
                <a:solidFill>
                  <a:schemeClr val="tx1"/>
                </a:solidFill>
                <a:latin typeface="Times New Roman" pitchFamily="18" charset="0"/>
                <a:cs typeface="Times New Roman" pitchFamily="18" charset="0"/>
              </a:rPr>
              <a:t> </a:t>
            </a:r>
            <a:r>
              <a:rPr lang="en-US" sz="1500" dirty="0" err="1">
                <a:solidFill>
                  <a:schemeClr val="tx1"/>
                </a:solidFill>
                <a:latin typeface="Times New Roman" pitchFamily="18" charset="0"/>
                <a:cs typeface="Times New Roman" pitchFamily="18" charset="0"/>
              </a:rPr>
              <a:t>gerekli</a:t>
            </a:r>
            <a:r>
              <a:rPr lang="en-US" sz="1500" dirty="0">
                <a:solidFill>
                  <a:schemeClr val="tx1"/>
                </a:solidFill>
                <a:latin typeface="Times New Roman" pitchFamily="18" charset="0"/>
                <a:cs typeface="Times New Roman" pitchFamily="18" charset="0"/>
              </a:rPr>
              <a:t> </a:t>
            </a:r>
            <a:r>
              <a:rPr lang="en-US" sz="1500" dirty="0" err="1">
                <a:solidFill>
                  <a:schemeClr val="tx1"/>
                </a:solidFill>
                <a:latin typeface="Times New Roman" pitchFamily="18" charset="0"/>
                <a:cs typeface="Times New Roman" pitchFamily="18" charset="0"/>
              </a:rPr>
              <a:t>koşulları</a:t>
            </a:r>
            <a:r>
              <a:rPr lang="en-US" sz="1500" dirty="0">
                <a:solidFill>
                  <a:schemeClr val="tx1"/>
                </a:solidFill>
                <a:latin typeface="Times New Roman" pitchFamily="18" charset="0"/>
                <a:cs typeface="Times New Roman" pitchFamily="18" charset="0"/>
              </a:rPr>
              <a:t> </a:t>
            </a:r>
            <a:r>
              <a:rPr lang="en-US" sz="1500" dirty="0" err="1">
                <a:solidFill>
                  <a:schemeClr val="tx1"/>
                </a:solidFill>
                <a:latin typeface="Times New Roman" pitchFamily="18" charset="0"/>
                <a:cs typeface="Times New Roman" pitchFamily="18" charset="0"/>
              </a:rPr>
              <a:t>nedensellik</a:t>
            </a:r>
            <a:r>
              <a:rPr lang="en-US" sz="1500" dirty="0">
                <a:solidFill>
                  <a:schemeClr val="tx1"/>
                </a:solidFill>
                <a:latin typeface="Times New Roman" pitchFamily="18" charset="0"/>
                <a:cs typeface="Times New Roman" pitchFamily="18" charset="0"/>
              </a:rPr>
              <a:t> </a:t>
            </a:r>
            <a:r>
              <a:rPr lang="en-US" sz="1500" dirty="0" err="1">
                <a:solidFill>
                  <a:schemeClr val="tx1"/>
                </a:solidFill>
                <a:latin typeface="Times New Roman" pitchFamily="18" charset="0"/>
                <a:cs typeface="Times New Roman" pitchFamily="18" charset="0"/>
              </a:rPr>
              <a:t>ve</a:t>
            </a:r>
            <a:r>
              <a:rPr lang="en-US" sz="1500" dirty="0">
                <a:solidFill>
                  <a:schemeClr val="tx1"/>
                </a:solidFill>
                <a:latin typeface="Times New Roman" pitchFamily="18" charset="0"/>
                <a:cs typeface="Times New Roman" pitchFamily="18" charset="0"/>
              </a:rPr>
              <a:t> </a:t>
            </a:r>
            <a:r>
              <a:rPr lang="en-US" sz="1500" dirty="0" err="1">
                <a:solidFill>
                  <a:schemeClr val="tx1"/>
                </a:solidFill>
                <a:latin typeface="Times New Roman" pitchFamily="18" charset="0"/>
                <a:cs typeface="Times New Roman" pitchFamily="18" charset="0"/>
              </a:rPr>
              <a:t>mantık</a:t>
            </a:r>
            <a:r>
              <a:rPr lang="en-US" sz="1500" dirty="0">
                <a:solidFill>
                  <a:schemeClr val="tx1"/>
                </a:solidFill>
                <a:latin typeface="Times New Roman" pitchFamily="18" charset="0"/>
                <a:cs typeface="Times New Roman" pitchFamily="18" charset="0"/>
              </a:rPr>
              <a:t> </a:t>
            </a:r>
            <a:r>
              <a:rPr lang="en-US" sz="1500" dirty="0" err="1">
                <a:solidFill>
                  <a:schemeClr val="tx1"/>
                </a:solidFill>
                <a:latin typeface="Times New Roman" pitchFamily="18" charset="0"/>
                <a:cs typeface="Times New Roman" pitchFamily="18" charset="0"/>
              </a:rPr>
              <a:t>ilişkisi</a:t>
            </a:r>
            <a:r>
              <a:rPr lang="en-US" sz="1500" dirty="0">
                <a:solidFill>
                  <a:schemeClr val="tx1"/>
                </a:solidFill>
                <a:latin typeface="Times New Roman" pitchFamily="18" charset="0"/>
                <a:cs typeface="Times New Roman" pitchFamily="18" charset="0"/>
              </a:rPr>
              <a:t> </a:t>
            </a:r>
            <a:r>
              <a:rPr lang="en-US" sz="1500" dirty="0" err="1">
                <a:solidFill>
                  <a:schemeClr val="tx1"/>
                </a:solidFill>
                <a:latin typeface="Times New Roman" pitchFamily="18" charset="0"/>
                <a:cs typeface="Times New Roman" pitchFamily="18" charset="0"/>
              </a:rPr>
              <a:t>içerisinde</a:t>
            </a:r>
            <a:r>
              <a:rPr lang="en-US" sz="1500" dirty="0">
                <a:solidFill>
                  <a:schemeClr val="tx1"/>
                </a:solidFill>
                <a:latin typeface="Times New Roman" pitchFamily="18" charset="0"/>
                <a:cs typeface="Times New Roman" pitchFamily="18" charset="0"/>
              </a:rPr>
              <a:t> </a:t>
            </a:r>
            <a:r>
              <a:rPr lang="en-US" sz="1500" dirty="0" err="1">
                <a:solidFill>
                  <a:schemeClr val="tx1"/>
                </a:solidFill>
                <a:latin typeface="Times New Roman" pitchFamily="18" charset="0"/>
                <a:cs typeface="Times New Roman" pitchFamily="18" charset="0"/>
              </a:rPr>
              <a:t>gösteren</a:t>
            </a:r>
            <a:r>
              <a:rPr lang="en-US" sz="1500" dirty="0">
                <a:solidFill>
                  <a:schemeClr val="tx1"/>
                </a:solidFill>
                <a:latin typeface="Times New Roman" pitchFamily="18" charset="0"/>
                <a:cs typeface="Times New Roman" pitchFamily="18" charset="0"/>
              </a:rPr>
              <a:t> </a:t>
            </a:r>
            <a:r>
              <a:rPr lang="en-US" sz="1500" dirty="0" err="1">
                <a:solidFill>
                  <a:schemeClr val="tx1"/>
                </a:solidFill>
                <a:latin typeface="Times New Roman" pitchFamily="18" charset="0"/>
                <a:cs typeface="Times New Roman" pitchFamily="18" charset="0"/>
              </a:rPr>
              <a:t>özet</a:t>
            </a:r>
            <a:r>
              <a:rPr lang="en-US" sz="1500" dirty="0">
                <a:solidFill>
                  <a:schemeClr val="tx1"/>
                </a:solidFill>
                <a:latin typeface="Times New Roman" pitchFamily="18" charset="0"/>
                <a:cs typeface="Times New Roman" pitchFamily="18" charset="0"/>
              </a:rPr>
              <a:t> </a:t>
            </a:r>
            <a:r>
              <a:rPr lang="en-US" sz="1500" dirty="0" err="1">
                <a:solidFill>
                  <a:schemeClr val="tx1"/>
                </a:solidFill>
                <a:latin typeface="Times New Roman" pitchFamily="18" charset="0"/>
                <a:cs typeface="Times New Roman" pitchFamily="18" charset="0"/>
              </a:rPr>
              <a:t>bir</a:t>
            </a:r>
            <a:r>
              <a:rPr lang="en-US" sz="1500" dirty="0">
                <a:solidFill>
                  <a:schemeClr val="tx1"/>
                </a:solidFill>
                <a:latin typeface="Times New Roman" pitchFamily="18" charset="0"/>
                <a:cs typeface="Times New Roman" pitchFamily="18" charset="0"/>
              </a:rPr>
              <a:t> </a:t>
            </a:r>
            <a:r>
              <a:rPr lang="en-US" sz="1500" dirty="0" err="1">
                <a:solidFill>
                  <a:schemeClr val="tx1"/>
                </a:solidFill>
                <a:latin typeface="Times New Roman" pitchFamily="18" charset="0"/>
                <a:cs typeface="Times New Roman" pitchFamily="18" charset="0"/>
              </a:rPr>
              <a:t>tablodur</a:t>
            </a:r>
            <a:r>
              <a:rPr lang="en-US" sz="1500" dirty="0">
                <a:solidFill>
                  <a:schemeClr val="tx1"/>
                </a:solidFill>
                <a:latin typeface="Times New Roman" pitchFamily="18" charset="0"/>
                <a:cs typeface="Times New Roman" pitchFamily="18" charset="0"/>
              </a:rPr>
              <a:t>. </a:t>
            </a:r>
            <a:endParaRPr lang="tr-TR" sz="1500" dirty="0" smtClean="0">
              <a:solidFill>
                <a:schemeClr val="tx1"/>
              </a:solidFill>
              <a:latin typeface="Times New Roman" pitchFamily="18" charset="0"/>
              <a:cs typeface="Times New Roman" pitchFamily="18" charset="0"/>
            </a:endParaRPr>
          </a:p>
          <a:p>
            <a:pPr marL="457200" indent="-457200" algn="l">
              <a:buFont typeface="Arial" pitchFamily="34" charset="0"/>
              <a:buChar char="•"/>
            </a:pPr>
            <a:endParaRPr lang="en-US" sz="1600" dirty="0">
              <a:solidFill>
                <a:schemeClr val="tx1"/>
              </a:solidFill>
              <a:latin typeface="Times New Roman" pitchFamily="18" charset="0"/>
              <a:cs typeface="Times New Roman" pitchFamily="18" charset="0"/>
            </a:endParaRPr>
          </a:p>
        </p:txBody>
      </p:sp>
      <p:pic>
        <p:nvPicPr>
          <p:cNvPr id="21" name="13 Resim" descr="adsız3.bmp"/>
          <p:cNvPicPr>
            <a:picLocks noChangeAspect="1"/>
          </p:cNvPicPr>
          <p:nvPr/>
        </p:nvPicPr>
        <p:blipFill>
          <a:blip r:embed="rId8"/>
          <a:stretch>
            <a:fillRect/>
          </a:stretch>
        </p:blipFill>
        <p:spPr>
          <a:xfrm>
            <a:off x="-76200" y="5867400"/>
            <a:ext cx="9230976" cy="990600"/>
          </a:xfrm>
          <a:prstGeom prst="rect">
            <a:avLst/>
          </a:prstGeom>
          <a:noFill/>
          <a:ln>
            <a:noFill/>
          </a:ln>
          <a:scene3d>
            <a:camera prst="orthographicFront">
              <a:rot lat="0" lon="10500000" rev="0"/>
            </a:camera>
            <a:lightRig rig="threePt" dir="t"/>
          </a:scene3d>
        </p:spPr>
      </p:pic>
      <p:sp>
        <p:nvSpPr>
          <p:cNvPr id="22" name="18 Yuvarlatılmış Dikdörtgen"/>
          <p:cNvSpPr/>
          <p:nvPr/>
        </p:nvSpPr>
        <p:spPr>
          <a:xfrm>
            <a:off x="1122599" y="6019800"/>
            <a:ext cx="7869001" cy="76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3" name="Picture 2" descr="C:\Users\Burçin\Desktop\1031px-MEB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85876" y="6055716"/>
            <a:ext cx="920038" cy="726084"/>
          </a:xfrm>
          <a:prstGeom prst="rect">
            <a:avLst/>
          </a:prstGeom>
          <a:noFill/>
          <a:extLst>
            <a:ext uri="{909E8E84-426E-40DD-AFC4-6F175D3DCCD1}">
              <a14:hiddenFill xmlns:a14="http://schemas.microsoft.com/office/drawing/2010/main">
                <a:solidFill>
                  <a:srgbClr val="FFFFFF"/>
                </a:solidFill>
              </a14:hiddenFill>
            </a:ext>
          </a:extLst>
        </p:spPr>
      </p:pic>
      <p:pic>
        <p:nvPicPr>
          <p:cNvPr id="24" name="16 Resim" descr="adana mem logo.png"/>
          <p:cNvPicPr>
            <a:picLocks/>
          </p:cNvPicPr>
          <p:nvPr/>
        </p:nvPicPr>
        <p:blipFill>
          <a:blip r:embed="rId10" cstate="print"/>
          <a:stretch>
            <a:fillRect/>
          </a:stretch>
        </p:blipFill>
        <p:spPr>
          <a:xfrm>
            <a:off x="7315200" y="6096000"/>
            <a:ext cx="990600" cy="666750"/>
          </a:xfrm>
          <a:prstGeom prst="rect">
            <a:avLst/>
          </a:prstGeom>
        </p:spPr>
      </p:pic>
      <p:pic>
        <p:nvPicPr>
          <p:cNvPr id="614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97850" y="2980137"/>
            <a:ext cx="5405438" cy="2908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descr="C:\Users\Burçin\Desktop\logo.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54911" y="6019800"/>
            <a:ext cx="764789" cy="749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9490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4" name="3 Resim" descr="adsız2.bmp"/>
          <p:cNvPicPr>
            <a:picLocks noChangeAspect="1"/>
          </p:cNvPicPr>
          <p:nvPr/>
        </p:nvPicPr>
        <p:blipFill>
          <a:blip r:embed="rId2"/>
          <a:stretch>
            <a:fillRect/>
          </a:stretch>
        </p:blipFill>
        <p:spPr>
          <a:xfrm>
            <a:off x="0" y="0"/>
            <a:ext cx="9139536" cy="6858000"/>
          </a:xfrm>
          <a:prstGeom prst="rect">
            <a:avLst/>
          </a:prstGeom>
        </p:spPr>
      </p:pic>
      <p:pic>
        <p:nvPicPr>
          <p:cNvPr id="9" name="8 Resim" descr="logo_Meb.png"/>
          <p:cNvPicPr>
            <a:picLocks noChangeAspect="1"/>
          </p:cNvPicPr>
          <p:nvPr/>
        </p:nvPicPr>
        <p:blipFill>
          <a:blip r:embed="rId3"/>
          <a:stretch>
            <a:fillRect/>
          </a:stretch>
        </p:blipFill>
        <p:spPr>
          <a:xfrm>
            <a:off x="152400" y="0"/>
            <a:ext cx="914400" cy="914400"/>
          </a:xfrm>
          <a:prstGeom prst="rect">
            <a:avLst/>
          </a:prstGeom>
          <a:noFill/>
          <a:ln>
            <a:noFill/>
          </a:ln>
        </p:spPr>
      </p:pic>
      <p:sp>
        <p:nvSpPr>
          <p:cNvPr id="10" name="9 Metin kutusu"/>
          <p:cNvSpPr txBox="1"/>
          <p:nvPr/>
        </p:nvSpPr>
        <p:spPr>
          <a:xfrm>
            <a:off x="1066800" y="152400"/>
            <a:ext cx="2095830" cy="646331"/>
          </a:xfrm>
          <a:prstGeom prst="rect">
            <a:avLst/>
          </a:prstGeom>
          <a:noFill/>
        </p:spPr>
        <p:txBody>
          <a:bodyPr wrap="none" rtlCol="0">
            <a:spAutoFit/>
          </a:bodyPr>
          <a:lstStyle/>
          <a:p>
            <a:r>
              <a:rPr lang="tr-TR" sz="1200" b="1" dirty="0" smtClean="0">
                <a:solidFill>
                  <a:schemeClr val="bg1"/>
                </a:solidFill>
              </a:rPr>
              <a:t>T.C.</a:t>
            </a:r>
          </a:p>
          <a:p>
            <a:r>
              <a:rPr lang="tr-TR" sz="1200" b="1" dirty="0" smtClean="0">
                <a:solidFill>
                  <a:schemeClr val="bg1"/>
                </a:solidFill>
              </a:rPr>
              <a:t>ADANA VALİLİĞİ</a:t>
            </a:r>
          </a:p>
          <a:p>
            <a:r>
              <a:rPr lang="tr-TR" sz="1200" b="1" dirty="0" smtClean="0">
                <a:solidFill>
                  <a:schemeClr val="bg1"/>
                </a:solidFill>
              </a:rPr>
              <a:t>İL MİLLİ EĞİTİM MÜDÜRLÜĞÜ</a:t>
            </a:r>
            <a:endParaRPr lang="tr-TR" sz="1200" b="1" dirty="0">
              <a:solidFill>
                <a:schemeClr val="bg1"/>
              </a:solidFill>
            </a:endParaRPr>
          </a:p>
        </p:txBody>
      </p:sp>
      <p:sp>
        <p:nvSpPr>
          <p:cNvPr id="19" name="18 Yuvarlatılmış Dikdörtgen"/>
          <p:cNvSpPr/>
          <p:nvPr/>
        </p:nvSpPr>
        <p:spPr>
          <a:xfrm>
            <a:off x="1752600" y="6324600"/>
            <a:ext cx="6934200" cy="457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6" name="Picture 2" descr="C:\Documents and Settings\Administrator\Desktop\logo\avrupa-birliği-bakanlığı-logosu\ab_bakanligi\jpg\ab_bakanligi_yazisiz.jpg"/>
          <p:cNvPicPr>
            <a:picLocks noChangeArrowheads="1"/>
          </p:cNvPicPr>
          <p:nvPr/>
        </p:nvPicPr>
        <p:blipFill>
          <a:blip r:embed="rId4" cstate="print"/>
          <a:srcRect/>
          <a:stretch>
            <a:fillRect/>
          </a:stretch>
        </p:blipFill>
        <p:spPr bwMode="auto">
          <a:xfrm>
            <a:off x="4038600" y="6400800"/>
            <a:ext cx="665988" cy="356616"/>
          </a:xfrm>
          <a:prstGeom prst="rect">
            <a:avLst/>
          </a:prstGeom>
          <a:noFill/>
        </p:spPr>
      </p:pic>
      <p:pic>
        <p:nvPicPr>
          <p:cNvPr id="16" name="15 Resim" descr="European Commission Logo fond blanc.png"/>
          <p:cNvPicPr>
            <a:picLocks noChangeAspect="1"/>
          </p:cNvPicPr>
          <p:nvPr/>
        </p:nvPicPr>
        <p:blipFill>
          <a:blip r:embed="rId5" cstate="print"/>
          <a:stretch>
            <a:fillRect/>
          </a:stretch>
        </p:blipFill>
        <p:spPr>
          <a:xfrm>
            <a:off x="2057400" y="6400800"/>
            <a:ext cx="596206" cy="365760"/>
          </a:xfrm>
          <a:prstGeom prst="rect">
            <a:avLst/>
          </a:prstGeom>
        </p:spPr>
      </p:pic>
      <p:pic>
        <p:nvPicPr>
          <p:cNvPr id="15" name="14 Resim" descr="Ulusal_ajans_yazili_logo.png"/>
          <p:cNvPicPr>
            <a:picLocks/>
          </p:cNvPicPr>
          <p:nvPr/>
        </p:nvPicPr>
        <p:blipFill>
          <a:blip r:embed="rId6" cstate="print"/>
          <a:stretch>
            <a:fillRect/>
          </a:stretch>
        </p:blipFill>
        <p:spPr>
          <a:xfrm>
            <a:off x="6248400" y="6400800"/>
            <a:ext cx="228600" cy="365760"/>
          </a:xfrm>
          <a:prstGeom prst="rect">
            <a:avLst/>
          </a:prstGeom>
        </p:spPr>
      </p:pic>
      <p:pic>
        <p:nvPicPr>
          <p:cNvPr id="17" name="16 Resim" descr="adana mem logo.png"/>
          <p:cNvPicPr>
            <a:picLocks/>
          </p:cNvPicPr>
          <p:nvPr/>
        </p:nvPicPr>
        <p:blipFill>
          <a:blip r:embed="rId7" cstate="print"/>
          <a:stretch>
            <a:fillRect/>
          </a:stretch>
        </p:blipFill>
        <p:spPr>
          <a:xfrm>
            <a:off x="8001000" y="6358128"/>
            <a:ext cx="381000" cy="347472"/>
          </a:xfrm>
          <a:prstGeom prst="rect">
            <a:avLst/>
          </a:prstGeom>
        </p:spPr>
      </p:pic>
      <p:sp>
        <p:nvSpPr>
          <p:cNvPr id="18" name="Text Placeholder 4"/>
          <p:cNvSpPr txBox="1">
            <a:spLocks/>
          </p:cNvSpPr>
          <p:nvPr/>
        </p:nvSpPr>
        <p:spPr>
          <a:xfrm>
            <a:off x="228600" y="1019205"/>
            <a:ext cx="8382000" cy="500059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Wingdings" pitchFamily="2" charset="2"/>
              <a:buChar char="§"/>
            </a:pPr>
            <a:r>
              <a:rPr lang="tr-TR" sz="2400" dirty="0" smtClean="0">
                <a:solidFill>
                  <a:srgbClr val="0033CC"/>
                </a:solidFill>
                <a:latin typeface="Times New Roman" pitchFamily="18" charset="0"/>
                <a:cs typeface="Times New Roman" pitchFamily="18" charset="0"/>
              </a:rPr>
              <a:t>PLANLAMA</a:t>
            </a:r>
          </a:p>
          <a:p>
            <a:pPr marL="457200" indent="-457200" algn="l">
              <a:buFont typeface="Wingdings" pitchFamily="2" charset="2"/>
              <a:buChar char="§"/>
            </a:pPr>
            <a:endParaRPr lang="tr-TR" sz="2400" dirty="0">
              <a:solidFill>
                <a:schemeClr val="tx1"/>
              </a:solidFill>
              <a:latin typeface="Times New Roman" pitchFamily="18" charset="0"/>
              <a:cs typeface="Times New Roman" pitchFamily="18" charset="0"/>
            </a:endParaRPr>
          </a:p>
          <a:p>
            <a:pPr algn="l"/>
            <a:endParaRPr lang="tr-TR" sz="2400" dirty="0" smtClean="0">
              <a:solidFill>
                <a:schemeClr val="tx1"/>
              </a:solidFill>
              <a:latin typeface="Times New Roman" pitchFamily="18" charset="0"/>
              <a:cs typeface="Times New Roman" pitchFamily="18" charset="0"/>
            </a:endParaRPr>
          </a:p>
          <a:p>
            <a:r>
              <a:rPr lang="tr-TR" sz="2600" dirty="0">
                <a:solidFill>
                  <a:schemeClr val="tx1"/>
                </a:solidFill>
                <a:latin typeface="Times New Roman" pitchFamily="18" charset="0"/>
                <a:cs typeface="Times New Roman" pitchFamily="18" charset="0"/>
              </a:rPr>
              <a:t>Faaliyet Planlaması</a:t>
            </a:r>
            <a:r>
              <a:rPr lang="en-GB" sz="2600" dirty="0">
                <a:solidFill>
                  <a:schemeClr val="tx1"/>
                </a:solidFill>
                <a:latin typeface="Times New Roman" pitchFamily="18" charset="0"/>
                <a:cs typeface="Times New Roman" pitchFamily="18" charset="0"/>
              </a:rPr>
              <a:t>:</a:t>
            </a:r>
            <a:endParaRPr lang="tr-TR" sz="2600" dirty="0">
              <a:solidFill>
                <a:schemeClr val="tx1"/>
              </a:solidFill>
              <a:latin typeface="Times New Roman" pitchFamily="18" charset="0"/>
              <a:cs typeface="Times New Roman" pitchFamily="18" charset="0"/>
            </a:endParaRPr>
          </a:p>
          <a:p>
            <a:endParaRPr lang="tr-TR" sz="2600" dirty="0">
              <a:solidFill>
                <a:schemeClr val="tx1"/>
              </a:solidFill>
              <a:latin typeface="Times New Roman" pitchFamily="18" charset="0"/>
              <a:cs typeface="Times New Roman" pitchFamily="18" charset="0"/>
            </a:endParaRPr>
          </a:p>
          <a:p>
            <a:pPr marL="457200" indent="-457200">
              <a:buFont typeface="Arial" pitchFamily="34" charset="0"/>
              <a:buChar char="•"/>
            </a:pPr>
            <a:r>
              <a:rPr lang="tr-TR" sz="2600" dirty="0">
                <a:solidFill>
                  <a:schemeClr val="tx1"/>
                </a:solidFill>
                <a:latin typeface="Times New Roman" pitchFamily="18" charset="0"/>
                <a:cs typeface="Times New Roman" pitchFamily="18" charset="0"/>
              </a:rPr>
              <a:t>Faaliyetleri gerçekleştirmek için gerekli detayları tanımlar</a:t>
            </a:r>
          </a:p>
          <a:p>
            <a:pPr marL="457200" indent="-457200">
              <a:buFont typeface="Arial" pitchFamily="34" charset="0"/>
              <a:buChar char="•"/>
            </a:pPr>
            <a:r>
              <a:rPr lang="tr-TR" sz="2600" dirty="0">
                <a:solidFill>
                  <a:schemeClr val="tx1"/>
                </a:solidFill>
                <a:latin typeface="Times New Roman" pitchFamily="18" charset="0"/>
                <a:cs typeface="Times New Roman" pitchFamily="18" charset="0"/>
              </a:rPr>
              <a:t>Faaliyetlerin sırasını, süresini ve önceliğini belirler</a:t>
            </a:r>
          </a:p>
          <a:p>
            <a:pPr marL="457200" indent="-457200">
              <a:buFont typeface="Arial" pitchFamily="34" charset="0"/>
              <a:buChar char="•"/>
            </a:pPr>
            <a:r>
              <a:rPr lang="tr-TR" sz="2600" dirty="0">
                <a:solidFill>
                  <a:schemeClr val="tx1"/>
                </a:solidFill>
                <a:latin typeface="Times New Roman" pitchFamily="18" charset="0"/>
                <a:cs typeface="Times New Roman" pitchFamily="18" charset="0"/>
              </a:rPr>
              <a:t>Uygulama ve yönetim sorumluluklarını tayin eder</a:t>
            </a:r>
          </a:p>
          <a:p>
            <a:pPr algn="l"/>
            <a:endParaRPr lang="en-US" sz="2000" dirty="0">
              <a:latin typeface="Times New Roman" pitchFamily="18" charset="0"/>
              <a:cs typeface="Times New Roman" pitchFamily="18" charset="0"/>
            </a:endParaRPr>
          </a:p>
        </p:txBody>
      </p:sp>
      <p:pic>
        <p:nvPicPr>
          <p:cNvPr id="21" name="13 Resim" descr="adsız3.bmp"/>
          <p:cNvPicPr>
            <a:picLocks noChangeAspect="1"/>
          </p:cNvPicPr>
          <p:nvPr/>
        </p:nvPicPr>
        <p:blipFill>
          <a:blip r:embed="rId8"/>
          <a:stretch>
            <a:fillRect/>
          </a:stretch>
        </p:blipFill>
        <p:spPr>
          <a:xfrm>
            <a:off x="-76200" y="5867400"/>
            <a:ext cx="9230976" cy="990600"/>
          </a:xfrm>
          <a:prstGeom prst="rect">
            <a:avLst/>
          </a:prstGeom>
          <a:noFill/>
          <a:ln>
            <a:noFill/>
          </a:ln>
          <a:scene3d>
            <a:camera prst="orthographicFront">
              <a:rot lat="0" lon="10500000" rev="0"/>
            </a:camera>
            <a:lightRig rig="threePt" dir="t"/>
          </a:scene3d>
        </p:spPr>
      </p:pic>
      <p:sp>
        <p:nvSpPr>
          <p:cNvPr id="22" name="18 Yuvarlatılmış Dikdörtgen"/>
          <p:cNvSpPr/>
          <p:nvPr/>
        </p:nvSpPr>
        <p:spPr>
          <a:xfrm>
            <a:off x="1122599" y="6019800"/>
            <a:ext cx="7869001" cy="76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3" name="Picture 2" descr="C:\Users\Burçin\Desktop\1031px-MEB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85876" y="6055716"/>
            <a:ext cx="920038" cy="726084"/>
          </a:xfrm>
          <a:prstGeom prst="rect">
            <a:avLst/>
          </a:prstGeom>
          <a:noFill/>
          <a:extLst>
            <a:ext uri="{909E8E84-426E-40DD-AFC4-6F175D3DCCD1}">
              <a14:hiddenFill xmlns:a14="http://schemas.microsoft.com/office/drawing/2010/main">
                <a:solidFill>
                  <a:srgbClr val="FFFFFF"/>
                </a:solidFill>
              </a14:hiddenFill>
            </a:ext>
          </a:extLst>
        </p:spPr>
      </p:pic>
      <p:pic>
        <p:nvPicPr>
          <p:cNvPr id="24" name="16 Resim" descr="adana mem logo.png"/>
          <p:cNvPicPr>
            <a:picLocks/>
          </p:cNvPicPr>
          <p:nvPr/>
        </p:nvPicPr>
        <p:blipFill>
          <a:blip r:embed="rId10" cstate="print"/>
          <a:stretch>
            <a:fillRect/>
          </a:stretch>
        </p:blipFill>
        <p:spPr>
          <a:xfrm>
            <a:off x="7391400" y="6096000"/>
            <a:ext cx="990600" cy="666750"/>
          </a:xfrm>
          <a:prstGeom prst="rect">
            <a:avLst/>
          </a:prstGeom>
        </p:spPr>
      </p:pic>
      <p:pic>
        <p:nvPicPr>
          <p:cNvPr id="20" name="Picture 2" descr="C:\Users\Burçin\Desktop\logo.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54911" y="6019800"/>
            <a:ext cx="764789" cy="749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0740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4" name="3 Resim" descr="adsız2.bmp"/>
          <p:cNvPicPr>
            <a:picLocks noChangeAspect="1"/>
          </p:cNvPicPr>
          <p:nvPr/>
        </p:nvPicPr>
        <p:blipFill>
          <a:blip r:embed="rId2"/>
          <a:stretch>
            <a:fillRect/>
          </a:stretch>
        </p:blipFill>
        <p:spPr>
          <a:xfrm>
            <a:off x="0" y="0"/>
            <a:ext cx="9139536" cy="6858000"/>
          </a:xfrm>
          <a:prstGeom prst="rect">
            <a:avLst/>
          </a:prstGeom>
        </p:spPr>
      </p:pic>
      <p:pic>
        <p:nvPicPr>
          <p:cNvPr id="9" name="8 Resim" descr="logo_Meb.png"/>
          <p:cNvPicPr>
            <a:picLocks noChangeAspect="1"/>
          </p:cNvPicPr>
          <p:nvPr/>
        </p:nvPicPr>
        <p:blipFill>
          <a:blip r:embed="rId3"/>
          <a:stretch>
            <a:fillRect/>
          </a:stretch>
        </p:blipFill>
        <p:spPr>
          <a:xfrm>
            <a:off x="152400" y="0"/>
            <a:ext cx="914400" cy="914400"/>
          </a:xfrm>
          <a:prstGeom prst="rect">
            <a:avLst/>
          </a:prstGeom>
          <a:noFill/>
          <a:ln>
            <a:noFill/>
          </a:ln>
        </p:spPr>
      </p:pic>
      <p:sp>
        <p:nvSpPr>
          <p:cNvPr id="10" name="9 Metin kutusu"/>
          <p:cNvSpPr txBox="1"/>
          <p:nvPr/>
        </p:nvSpPr>
        <p:spPr>
          <a:xfrm>
            <a:off x="1066800" y="152400"/>
            <a:ext cx="2095830" cy="646331"/>
          </a:xfrm>
          <a:prstGeom prst="rect">
            <a:avLst/>
          </a:prstGeom>
          <a:noFill/>
        </p:spPr>
        <p:txBody>
          <a:bodyPr wrap="none" rtlCol="0">
            <a:spAutoFit/>
          </a:bodyPr>
          <a:lstStyle/>
          <a:p>
            <a:r>
              <a:rPr lang="tr-TR" sz="1200" b="1" dirty="0" smtClean="0">
                <a:solidFill>
                  <a:schemeClr val="bg1"/>
                </a:solidFill>
              </a:rPr>
              <a:t>T.C.</a:t>
            </a:r>
          </a:p>
          <a:p>
            <a:r>
              <a:rPr lang="tr-TR" sz="1200" b="1" dirty="0" smtClean="0">
                <a:solidFill>
                  <a:schemeClr val="bg1"/>
                </a:solidFill>
              </a:rPr>
              <a:t>ADANA VALİLİĞİ</a:t>
            </a:r>
          </a:p>
          <a:p>
            <a:r>
              <a:rPr lang="tr-TR" sz="1200" b="1" dirty="0" smtClean="0">
                <a:solidFill>
                  <a:schemeClr val="bg1"/>
                </a:solidFill>
              </a:rPr>
              <a:t>İL MİLLİ EĞİTİM MÜDÜRLÜĞÜ</a:t>
            </a:r>
            <a:endParaRPr lang="tr-TR" sz="1200" b="1" dirty="0">
              <a:solidFill>
                <a:schemeClr val="bg1"/>
              </a:solidFill>
            </a:endParaRPr>
          </a:p>
        </p:txBody>
      </p:sp>
      <p:sp>
        <p:nvSpPr>
          <p:cNvPr id="19" name="18 Yuvarlatılmış Dikdörtgen"/>
          <p:cNvSpPr/>
          <p:nvPr/>
        </p:nvSpPr>
        <p:spPr>
          <a:xfrm>
            <a:off x="1752600" y="6324600"/>
            <a:ext cx="6934200" cy="457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6" name="Picture 2" descr="C:\Documents and Settings\Administrator\Desktop\logo\avrupa-birliği-bakanlığı-logosu\ab_bakanligi\jpg\ab_bakanligi_yazisiz.jpg"/>
          <p:cNvPicPr>
            <a:picLocks noChangeArrowheads="1"/>
          </p:cNvPicPr>
          <p:nvPr/>
        </p:nvPicPr>
        <p:blipFill>
          <a:blip r:embed="rId4" cstate="print"/>
          <a:srcRect/>
          <a:stretch>
            <a:fillRect/>
          </a:stretch>
        </p:blipFill>
        <p:spPr bwMode="auto">
          <a:xfrm>
            <a:off x="4038600" y="6400800"/>
            <a:ext cx="665988" cy="356616"/>
          </a:xfrm>
          <a:prstGeom prst="rect">
            <a:avLst/>
          </a:prstGeom>
          <a:noFill/>
        </p:spPr>
      </p:pic>
      <p:pic>
        <p:nvPicPr>
          <p:cNvPr id="16" name="15 Resim" descr="European Commission Logo fond blanc.png"/>
          <p:cNvPicPr>
            <a:picLocks noChangeAspect="1"/>
          </p:cNvPicPr>
          <p:nvPr/>
        </p:nvPicPr>
        <p:blipFill>
          <a:blip r:embed="rId5" cstate="print"/>
          <a:stretch>
            <a:fillRect/>
          </a:stretch>
        </p:blipFill>
        <p:spPr>
          <a:xfrm>
            <a:off x="2057400" y="6400800"/>
            <a:ext cx="596206" cy="365760"/>
          </a:xfrm>
          <a:prstGeom prst="rect">
            <a:avLst/>
          </a:prstGeom>
        </p:spPr>
      </p:pic>
      <p:pic>
        <p:nvPicPr>
          <p:cNvPr id="15" name="14 Resim" descr="Ulusal_ajans_yazili_logo.png"/>
          <p:cNvPicPr>
            <a:picLocks/>
          </p:cNvPicPr>
          <p:nvPr/>
        </p:nvPicPr>
        <p:blipFill>
          <a:blip r:embed="rId6" cstate="print"/>
          <a:stretch>
            <a:fillRect/>
          </a:stretch>
        </p:blipFill>
        <p:spPr>
          <a:xfrm>
            <a:off x="6248400" y="6400800"/>
            <a:ext cx="228600" cy="365760"/>
          </a:xfrm>
          <a:prstGeom prst="rect">
            <a:avLst/>
          </a:prstGeom>
        </p:spPr>
      </p:pic>
      <p:pic>
        <p:nvPicPr>
          <p:cNvPr id="17" name="16 Resim" descr="adana mem logo.png"/>
          <p:cNvPicPr>
            <a:picLocks/>
          </p:cNvPicPr>
          <p:nvPr/>
        </p:nvPicPr>
        <p:blipFill>
          <a:blip r:embed="rId7" cstate="print"/>
          <a:stretch>
            <a:fillRect/>
          </a:stretch>
        </p:blipFill>
        <p:spPr>
          <a:xfrm>
            <a:off x="8001000" y="6358128"/>
            <a:ext cx="381000" cy="347472"/>
          </a:xfrm>
          <a:prstGeom prst="rect">
            <a:avLst/>
          </a:prstGeom>
        </p:spPr>
      </p:pic>
      <p:sp>
        <p:nvSpPr>
          <p:cNvPr id="18" name="Text Placeholder 4"/>
          <p:cNvSpPr txBox="1">
            <a:spLocks/>
          </p:cNvSpPr>
          <p:nvPr/>
        </p:nvSpPr>
        <p:spPr>
          <a:xfrm>
            <a:off x="228600" y="1019205"/>
            <a:ext cx="8382000" cy="5000595"/>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Wingdings" pitchFamily="2" charset="2"/>
              <a:buChar char="§"/>
            </a:pPr>
            <a:r>
              <a:rPr lang="tr-TR" sz="2400" dirty="0" smtClean="0">
                <a:solidFill>
                  <a:srgbClr val="0033CC"/>
                </a:solidFill>
                <a:latin typeface="Times New Roman" pitchFamily="18" charset="0"/>
                <a:cs typeface="Times New Roman" pitchFamily="18" charset="0"/>
              </a:rPr>
              <a:t>PLANLAMA</a:t>
            </a:r>
          </a:p>
          <a:p>
            <a:pPr marL="457200" indent="-457200" algn="l">
              <a:buFont typeface="Wingdings" pitchFamily="2" charset="2"/>
              <a:buChar char="§"/>
            </a:pPr>
            <a:endParaRPr lang="tr-TR" sz="2400" dirty="0">
              <a:solidFill>
                <a:schemeClr val="tx1"/>
              </a:solidFill>
              <a:latin typeface="Times New Roman" pitchFamily="18" charset="0"/>
              <a:cs typeface="Times New Roman" pitchFamily="18" charset="0"/>
            </a:endParaRPr>
          </a:p>
          <a:p>
            <a:pPr marL="381000" indent="-381000" algn="just">
              <a:lnSpc>
                <a:spcPct val="80000"/>
              </a:lnSpc>
            </a:pPr>
            <a:r>
              <a:rPr lang="tr-TR" sz="3600" b="1" dirty="0" smtClean="0">
                <a:solidFill>
                  <a:schemeClr val="tx1"/>
                </a:solidFill>
                <a:latin typeface="Times New Roman" pitchFamily="18" charset="0"/>
                <a:cs typeface="Times New Roman" pitchFamily="18" charset="0"/>
              </a:rPr>
              <a:t>Faaliyet </a:t>
            </a:r>
            <a:r>
              <a:rPr lang="tr-TR" sz="3600" b="1" dirty="0">
                <a:solidFill>
                  <a:schemeClr val="tx1"/>
                </a:solidFill>
                <a:latin typeface="Times New Roman" pitchFamily="18" charset="0"/>
                <a:cs typeface="Times New Roman" pitchFamily="18" charset="0"/>
              </a:rPr>
              <a:t>Planının Hazırlanma Aşamaları:</a:t>
            </a:r>
            <a:endParaRPr lang="tr-TR" sz="3600" dirty="0">
              <a:solidFill>
                <a:schemeClr val="tx1"/>
              </a:solidFill>
              <a:latin typeface="Times New Roman" pitchFamily="18" charset="0"/>
              <a:cs typeface="Times New Roman" pitchFamily="18" charset="0"/>
            </a:endParaRPr>
          </a:p>
          <a:p>
            <a:pPr marL="381000" indent="-381000" algn="just">
              <a:lnSpc>
                <a:spcPct val="80000"/>
              </a:lnSpc>
            </a:pPr>
            <a:r>
              <a:rPr lang="tr-TR" sz="3600" dirty="0">
                <a:solidFill>
                  <a:schemeClr val="tx1"/>
                </a:solidFill>
                <a:latin typeface="Times New Roman" pitchFamily="18" charset="0"/>
                <a:cs typeface="Times New Roman" pitchFamily="18" charset="0"/>
              </a:rPr>
              <a:t> 	</a:t>
            </a:r>
            <a:r>
              <a:rPr lang="tr-TR" sz="2800" b="1" u="sng" dirty="0">
                <a:solidFill>
                  <a:srgbClr val="FF0000"/>
                </a:solidFill>
                <a:latin typeface="Times New Roman" pitchFamily="18" charset="0"/>
                <a:cs typeface="Times New Roman" pitchFamily="18" charset="0"/>
              </a:rPr>
              <a:t>Ana faaliyetlerin listelenmesi</a:t>
            </a:r>
            <a:r>
              <a:rPr lang="tr-TR" sz="2800" b="1" u="sng" dirty="0">
                <a:solidFill>
                  <a:schemeClr val="tx1"/>
                </a:solidFill>
                <a:latin typeface="Times New Roman" pitchFamily="18" charset="0"/>
                <a:cs typeface="Times New Roman" pitchFamily="18" charset="0"/>
              </a:rPr>
              <a:t>;</a:t>
            </a:r>
            <a:r>
              <a:rPr lang="tr-TR" sz="2800" dirty="0">
                <a:solidFill>
                  <a:schemeClr val="tx1"/>
                </a:solidFill>
                <a:latin typeface="Times New Roman" pitchFamily="18" charset="0"/>
                <a:cs typeface="Times New Roman" pitchFamily="18" charset="0"/>
              </a:rPr>
              <a:t> </a:t>
            </a:r>
            <a:r>
              <a:rPr lang="tr-TR" sz="2800" dirty="0" err="1">
                <a:solidFill>
                  <a:schemeClr val="tx1"/>
                </a:solidFill>
                <a:latin typeface="Times New Roman" pitchFamily="18" charset="0"/>
                <a:cs typeface="Times New Roman" pitchFamily="18" charset="0"/>
              </a:rPr>
              <a:t>MÇ’deki</a:t>
            </a:r>
            <a:r>
              <a:rPr lang="tr-TR" sz="2800" dirty="0">
                <a:solidFill>
                  <a:schemeClr val="tx1"/>
                </a:solidFill>
                <a:latin typeface="Times New Roman" pitchFamily="18" charset="0"/>
                <a:cs typeface="Times New Roman" pitchFamily="18" charset="0"/>
              </a:rPr>
              <a:t> faaliyetler </a:t>
            </a:r>
            <a:r>
              <a:rPr lang="tr-TR" sz="2800" dirty="0" err="1">
                <a:solidFill>
                  <a:schemeClr val="tx1"/>
                </a:solidFill>
                <a:latin typeface="Times New Roman" pitchFamily="18" charset="0"/>
                <a:cs typeface="Times New Roman" pitchFamily="18" charset="0"/>
              </a:rPr>
              <a:t>operasyonel</a:t>
            </a:r>
            <a:r>
              <a:rPr lang="tr-TR" sz="2800" dirty="0">
                <a:solidFill>
                  <a:schemeClr val="tx1"/>
                </a:solidFill>
                <a:latin typeface="Times New Roman" pitchFamily="18" charset="0"/>
                <a:cs typeface="Times New Roman" pitchFamily="18" charset="0"/>
              </a:rPr>
              <a:t> detayda faaliyet planının hazırlanması için bir baz olarak kullanılabilir.</a:t>
            </a:r>
          </a:p>
          <a:p>
            <a:pPr marL="381000" indent="-381000" algn="just">
              <a:lnSpc>
                <a:spcPct val="80000"/>
              </a:lnSpc>
            </a:pPr>
            <a:r>
              <a:rPr lang="tr-TR" sz="2800" i="1" dirty="0">
                <a:solidFill>
                  <a:schemeClr val="tx1"/>
                </a:solidFill>
                <a:latin typeface="Times New Roman" pitchFamily="18" charset="0"/>
                <a:cs typeface="Times New Roman" pitchFamily="18" charset="0"/>
              </a:rPr>
              <a:t>	</a:t>
            </a:r>
            <a:r>
              <a:rPr lang="tr-TR" sz="2800" b="1" u="sng" dirty="0">
                <a:solidFill>
                  <a:srgbClr val="FF0000"/>
                </a:solidFill>
                <a:latin typeface="Times New Roman" pitchFamily="18" charset="0"/>
                <a:cs typeface="Times New Roman" pitchFamily="18" charset="0"/>
              </a:rPr>
              <a:t>Faaliyetleri detaylandırmak</a:t>
            </a:r>
            <a:r>
              <a:rPr lang="tr-TR" sz="2800" b="1" u="sng" dirty="0">
                <a:solidFill>
                  <a:schemeClr val="tx1"/>
                </a:solidFill>
                <a:latin typeface="Times New Roman" pitchFamily="18" charset="0"/>
                <a:cs typeface="Times New Roman" pitchFamily="18" charset="0"/>
              </a:rPr>
              <a:t>;</a:t>
            </a:r>
            <a:r>
              <a:rPr lang="tr-TR" sz="2800" dirty="0">
                <a:solidFill>
                  <a:schemeClr val="tx1"/>
                </a:solidFill>
                <a:latin typeface="Times New Roman" pitchFamily="18" charset="0"/>
                <a:cs typeface="Times New Roman" pitchFamily="18" charset="0"/>
              </a:rPr>
              <a:t> faaliyetleri detaylandırmanın amacı  onları organize etme ve yönetme işlerini kolaylaştırmaktır. Bunun kritik noktası detaylandırmayı doğru yapmaktır. </a:t>
            </a:r>
          </a:p>
          <a:p>
            <a:pPr marL="381000" indent="-381000" algn="just">
              <a:lnSpc>
                <a:spcPct val="80000"/>
              </a:lnSpc>
            </a:pPr>
            <a:r>
              <a:rPr lang="tr-TR" sz="2800" dirty="0">
                <a:solidFill>
                  <a:schemeClr val="tx1"/>
                </a:solidFill>
                <a:latin typeface="Times New Roman" pitchFamily="18" charset="0"/>
                <a:cs typeface="Times New Roman" pitchFamily="18" charset="0"/>
              </a:rPr>
              <a:t> 	</a:t>
            </a:r>
            <a:r>
              <a:rPr lang="tr-TR" sz="2800" b="1" u="sng" dirty="0">
                <a:solidFill>
                  <a:srgbClr val="FF0000"/>
                </a:solidFill>
                <a:latin typeface="Times New Roman" pitchFamily="18" charset="0"/>
                <a:cs typeface="Times New Roman" pitchFamily="18" charset="0"/>
              </a:rPr>
              <a:t>Sıralama ve bağımlılıkların belirlenmesi</a:t>
            </a:r>
            <a:r>
              <a:rPr lang="tr-TR" sz="2800" b="1" u="sng" dirty="0">
                <a:solidFill>
                  <a:schemeClr val="tx1"/>
                </a:solidFill>
                <a:latin typeface="Times New Roman" pitchFamily="18" charset="0"/>
                <a:cs typeface="Times New Roman" pitchFamily="18" charset="0"/>
              </a:rPr>
              <a:t>;</a:t>
            </a:r>
            <a:r>
              <a:rPr lang="tr-TR" sz="2800" dirty="0">
                <a:solidFill>
                  <a:schemeClr val="tx1"/>
                </a:solidFill>
                <a:latin typeface="Times New Roman" pitchFamily="18" charset="0"/>
                <a:cs typeface="Times New Roman" pitchFamily="18" charset="0"/>
              </a:rPr>
              <a:t> faaliyetler yeterince detaylandırıldıktan sonra birbirleriyle ilişkilerine karar verilmelidir. </a:t>
            </a:r>
          </a:p>
          <a:p>
            <a:pPr algn="l"/>
            <a:endParaRPr lang="en-US" sz="2000" dirty="0">
              <a:latin typeface="Times New Roman" pitchFamily="18" charset="0"/>
              <a:cs typeface="Times New Roman" pitchFamily="18" charset="0"/>
            </a:endParaRPr>
          </a:p>
        </p:txBody>
      </p:sp>
      <p:pic>
        <p:nvPicPr>
          <p:cNvPr id="21" name="13 Resim" descr="adsız3.bmp"/>
          <p:cNvPicPr>
            <a:picLocks noChangeAspect="1"/>
          </p:cNvPicPr>
          <p:nvPr/>
        </p:nvPicPr>
        <p:blipFill>
          <a:blip r:embed="rId8"/>
          <a:stretch>
            <a:fillRect/>
          </a:stretch>
        </p:blipFill>
        <p:spPr>
          <a:xfrm>
            <a:off x="-76200" y="5867400"/>
            <a:ext cx="9230976" cy="990600"/>
          </a:xfrm>
          <a:prstGeom prst="rect">
            <a:avLst/>
          </a:prstGeom>
          <a:noFill/>
          <a:ln>
            <a:noFill/>
          </a:ln>
          <a:scene3d>
            <a:camera prst="orthographicFront">
              <a:rot lat="0" lon="10500000" rev="0"/>
            </a:camera>
            <a:lightRig rig="threePt" dir="t"/>
          </a:scene3d>
        </p:spPr>
      </p:pic>
      <p:sp>
        <p:nvSpPr>
          <p:cNvPr id="22" name="18 Yuvarlatılmış Dikdörtgen"/>
          <p:cNvSpPr/>
          <p:nvPr/>
        </p:nvSpPr>
        <p:spPr>
          <a:xfrm>
            <a:off x="1122599" y="6019800"/>
            <a:ext cx="7869001" cy="76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3" name="Picture 2" descr="C:\Users\Burçin\Desktop\1031px-MEB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85876" y="6055716"/>
            <a:ext cx="920038" cy="726084"/>
          </a:xfrm>
          <a:prstGeom prst="rect">
            <a:avLst/>
          </a:prstGeom>
          <a:noFill/>
          <a:extLst>
            <a:ext uri="{909E8E84-426E-40DD-AFC4-6F175D3DCCD1}">
              <a14:hiddenFill xmlns:a14="http://schemas.microsoft.com/office/drawing/2010/main">
                <a:solidFill>
                  <a:srgbClr val="FFFFFF"/>
                </a:solidFill>
              </a14:hiddenFill>
            </a:ext>
          </a:extLst>
        </p:spPr>
      </p:pic>
      <p:pic>
        <p:nvPicPr>
          <p:cNvPr id="24" name="16 Resim" descr="adana mem logo.png"/>
          <p:cNvPicPr>
            <a:picLocks/>
          </p:cNvPicPr>
          <p:nvPr/>
        </p:nvPicPr>
        <p:blipFill>
          <a:blip r:embed="rId10" cstate="print"/>
          <a:stretch>
            <a:fillRect/>
          </a:stretch>
        </p:blipFill>
        <p:spPr>
          <a:xfrm>
            <a:off x="7467600" y="6096000"/>
            <a:ext cx="990600" cy="666750"/>
          </a:xfrm>
          <a:prstGeom prst="rect">
            <a:avLst/>
          </a:prstGeom>
        </p:spPr>
      </p:pic>
      <p:pic>
        <p:nvPicPr>
          <p:cNvPr id="20" name="Picture 2" descr="C:\Users\Burçin\Desktop\logo.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54911" y="6019800"/>
            <a:ext cx="764789" cy="749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9472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4" name="3 Resim" descr="adsız2.bmp"/>
          <p:cNvPicPr>
            <a:picLocks noChangeAspect="1"/>
          </p:cNvPicPr>
          <p:nvPr/>
        </p:nvPicPr>
        <p:blipFill>
          <a:blip r:embed="rId2"/>
          <a:stretch>
            <a:fillRect/>
          </a:stretch>
        </p:blipFill>
        <p:spPr>
          <a:xfrm>
            <a:off x="0" y="0"/>
            <a:ext cx="9139536" cy="6858000"/>
          </a:xfrm>
          <a:prstGeom prst="rect">
            <a:avLst/>
          </a:prstGeom>
        </p:spPr>
      </p:pic>
      <p:pic>
        <p:nvPicPr>
          <p:cNvPr id="9" name="8 Resim" descr="logo_Meb.png"/>
          <p:cNvPicPr>
            <a:picLocks noChangeAspect="1"/>
          </p:cNvPicPr>
          <p:nvPr/>
        </p:nvPicPr>
        <p:blipFill>
          <a:blip r:embed="rId3"/>
          <a:stretch>
            <a:fillRect/>
          </a:stretch>
        </p:blipFill>
        <p:spPr>
          <a:xfrm>
            <a:off x="152400" y="0"/>
            <a:ext cx="914400" cy="914400"/>
          </a:xfrm>
          <a:prstGeom prst="rect">
            <a:avLst/>
          </a:prstGeom>
          <a:noFill/>
          <a:ln>
            <a:noFill/>
          </a:ln>
        </p:spPr>
      </p:pic>
      <p:sp>
        <p:nvSpPr>
          <p:cNvPr id="10" name="9 Metin kutusu"/>
          <p:cNvSpPr txBox="1"/>
          <p:nvPr/>
        </p:nvSpPr>
        <p:spPr>
          <a:xfrm>
            <a:off x="1066800" y="152400"/>
            <a:ext cx="2095830" cy="646331"/>
          </a:xfrm>
          <a:prstGeom prst="rect">
            <a:avLst/>
          </a:prstGeom>
          <a:noFill/>
        </p:spPr>
        <p:txBody>
          <a:bodyPr wrap="none" rtlCol="0">
            <a:spAutoFit/>
          </a:bodyPr>
          <a:lstStyle/>
          <a:p>
            <a:r>
              <a:rPr lang="tr-TR" sz="1200" b="1" dirty="0" smtClean="0">
                <a:solidFill>
                  <a:schemeClr val="bg1"/>
                </a:solidFill>
              </a:rPr>
              <a:t>T.C.</a:t>
            </a:r>
          </a:p>
          <a:p>
            <a:r>
              <a:rPr lang="tr-TR" sz="1200" b="1" dirty="0" smtClean="0">
                <a:solidFill>
                  <a:schemeClr val="bg1"/>
                </a:solidFill>
              </a:rPr>
              <a:t>ADANA VALİLİĞİ</a:t>
            </a:r>
          </a:p>
          <a:p>
            <a:r>
              <a:rPr lang="tr-TR" sz="1200" b="1" dirty="0" smtClean="0">
                <a:solidFill>
                  <a:schemeClr val="bg1"/>
                </a:solidFill>
              </a:rPr>
              <a:t>İL MİLLİ EĞİTİM MÜDÜRLÜĞÜ</a:t>
            </a:r>
            <a:endParaRPr lang="tr-TR" sz="1200" b="1" dirty="0">
              <a:solidFill>
                <a:schemeClr val="bg1"/>
              </a:solidFill>
            </a:endParaRPr>
          </a:p>
        </p:txBody>
      </p:sp>
      <p:sp>
        <p:nvSpPr>
          <p:cNvPr id="19" name="18 Yuvarlatılmış Dikdörtgen"/>
          <p:cNvSpPr/>
          <p:nvPr/>
        </p:nvSpPr>
        <p:spPr>
          <a:xfrm>
            <a:off x="1752600" y="6324600"/>
            <a:ext cx="6934200" cy="457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6" name="Picture 2" descr="C:\Documents and Settings\Administrator\Desktop\logo\avrupa-birliği-bakanlığı-logosu\ab_bakanligi\jpg\ab_bakanligi_yazisiz.jpg"/>
          <p:cNvPicPr>
            <a:picLocks noChangeArrowheads="1"/>
          </p:cNvPicPr>
          <p:nvPr/>
        </p:nvPicPr>
        <p:blipFill>
          <a:blip r:embed="rId4" cstate="print"/>
          <a:srcRect/>
          <a:stretch>
            <a:fillRect/>
          </a:stretch>
        </p:blipFill>
        <p:spPr bwMode="auto">
          <a:xfrm>
            <a:off x="4038600" y="6400800"/>
            <a:ext cx="665988" cy="356616"/>
          </a:xfrm>
          <a:prstGeom prst="rect">
            <a:avLst/>
          </a:prstGeom>
          <a:noFill/>
        </p:spPr>
      </p:pic>
      <p:pic>
        <p:nvPicPr>
          <p:cNvPr id="16" name="15 Resim" descr="European Commission Logo fond blanc.png"/>
          <p:cNvPicPr>
            <a:picLocks noChangeAspect="1"/>
          </p:cNvPicPr>
          <p:nvPr/>
        </p:nvPicPr>
        <p:blipFill>
          <a:blip r:embed="rId5" cstate="print"/>
          <a:stretch>
            <a:fillRect/>
          </a:stretch>
        </p:blipFill>
        <p:spPr>
          <a:xfrm>
            <a:off x="2057400" y="6400800"/>
            <a:ext cx="596206" cy="365760"/>
          </a:xfrm>
          <a:prstGeom prst="rect">
            <a:avLst/>
          </a:prstGeom>
        </p:spPr>
      </p:pic>
      <p:pic>
        <p:nvPicPr>
          <p:cNvPr id="15" name="14 Resim" descr="Ulusal_ajans_yazili_logo.png"/>
          <p:cNvPicPr>
            <a:picLocks/>
          </p:cNvPicPr>
          <p:nvPr/>
        </p:nvPicPr>
        <p:blipFill>
          <a:blip r:embed="rId6" cstate="print"/>
          <a:stretch>
            <a:fillRect/>
          </a:stretch>
        </p:blipFill>
        <p:spPr>
          <a:xfrm>
            <a:off x="6248400" y="6400800"/>
            <a:ext cx="228600" cy="365760"/>
          </a:xfrm>
          <a:prstGeom prst="rect">
            <a:avLst/>
          </a:prstGeom>
        </p:spPr>
      </p:pic>
      <p:pic>
        <p:nvPicPr>
          <p:cNvPr id="17" name="16 Resim" descr="adana mem logo.png"/>
          <p:cNvPicPr>
            <a:picLocks/>
          </p:cNvPicPr>
          <p:nvPr/>
        </p:nvPicPr>
        <p:blipFill>
          <a:blip r:embed="rId7" cstate="print"/>
          <a:stretch>
            <a:fillRect/>
          </a:stretch>
        </p:blipFill>
        <p:spPr>
          <a:xfrm>
            <a:off x="8001000" y="6358128"/>
            <a:ext cx="381000" cy="347472"/>
          </a:xfrm>
          <a:prstGeom prst="rect">
            <a:avLst/>
          </a:prstGeom>
        </p:spPr>
      </p:pic>
      <p:sp>
        <p:nvSpPr>
          <p:cNvPr id="18" name="Text Placeholder 4"/>
          <p:cNvSpPr txBox="1">
            <a:spLocks/>
          </p:cNvSpPr>
          <p:nvPr/>
        </p:nvSpPr>
        <p:spPr>
          <a:xfrm>
            <a:off x="228600" y="1019205"/>
            <a:ext cx="8382000" cy="500059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90000"/>
              </a:lnSpc>
            </a:pPr>
            <a:r>
              <a:rPr lang="tr-TR" sz="2200" b="1" u="sng" dirty="0">
                <a:solidFill>
                  <a:srgbClr val="FF0000"/>
                </a:solidFill>
              </a:rPr>
              <a:t>Faaliyetlerin başlama, uygulanma süreci ve tamamlanma zamanını belirlemek;</a:t>
            </a:r>
            <a:r>
              <a:rPr lang="tr-TR" sz="2000" dirty="0">
                <a:solidFill>
                  <a:srgbClr val="FF0000"/>
                </a:solidFill>
                <a:cs typeface="Times New Roman" pitchFamily="18" charset="0"/>
              </a:rPr>
              <a:t> </a:t>
            </a:r>
            <a:r>
              <a:rPr lang="tr-TR" sz="2000" dirty="0">
                <a:solidFill>
                  <a:schemeClr val="tx1"/>
                </a:solidFill>
              </a:rPr>
              <a:t>detaylandırılmış faaliyetlerin başlama ve bitiş zamanlarının belirlenmesiyle Faaliyet Planı oluşturulabilir. </a:t>
            </a:r>
          </a:p>
          <a:p>
            <a:pPr algn="just">
              <a:lnSpc>
                <a:spcPct val="90000"/>
              </a:lnSpc>
            </a:pPr>
            <a:endParaRPr lang="tr-TR" sz="2000" dirty="0">
              <a:solidFill>
                <a:schemeClr val="tx1"/>
              </a:solidFill>
            </a:endParaRPr>
          </a:p>
          <a:p>
            <a:pPr algn="just">
              <a:lnSpc>
                <a:spcPct val="90000"/>
              </a:lnSpc>
            </a:pPr>
            <a:r>
              <a:rPr lang="tr-TR" sz="2000" dirty="0">
                <a:solidFill>
                  <a:schemeClr val="tx1"/>
                </a:solidFill>
              </a:rPr>
              <a:t>Öngörülerde sapmalar aşağıda belirtilen diğer nedenlere de bağlıdır:</a:t>
            </a:r>
          </a:p>
          <a:p>
            <a:pPr algn="just">
              <a:lnSpc>
                <a:spcPct val="90000"/>
              </a:lnSpc>
            </a:pPr>
            <a:r>
              <a:rPr lang="tr-TR" sz="2000" dirty="0">
                <a:solidFill>
                  <a:schemeClr val="tx1"/>
                </a:solidFill>
                <a:cs typeface="Times New Roman" pitchFamily="18" charset="0"/>
              </a:rPr>
              <a:t> </a:t>
            </a:r>
          </a:p>
          <a:p>
            <a:pPr marL="1371600" lvl="2" algn="just">
              <a:lnSpc>
                <a:spcPct val="90000"/>
              </a:lnSpc>
            </a:pPr>
            <a:r>
              <a:rPr lang="tr-TR" sz="2000" dirty="0">
                <a:solidFill>
                  <a:schemeClr val="tx1"/>
                </a:solidFill>
              </a:rPr>
              <a:t>Gerekli bazı detay faaliyetleri ihmal etmek,</a:t>
            </a:r>
          </a:p>
          <a:p>
            <a:pPr marL="1371600" lvl="2" algn="just">
              <a:lnSpc>
                <a:spcPct val="90000"/>
              </a:lnSpc>
            </a:pPr>
            <a:r>
              <a:rPr lang="tr-TR" sz="2000" dirty="0">
                <a:solidFill>
                  <a:schemeClr val="tx1"/>
                </a:solidFill>
              </a:rPr>
              <a:t>Faaliyetlerin bağımlılıkların yeterince ortaya konamaması,</a:t>
            </a:r>
          </a:p>
          <a:p>
            <a:pPr marL="1371600" lvl="2" algn="just">
              <a:lnSpc>
                <a:spcPct val="90000"/>
              </a:lnSpc>
            </a:pPr>
            <a:r>
              <a:rPr lang="tr-TR" sz="2000" dirty="0">
                <a:solidFill>
                  <a:schemeClr val="tx1"/>
                </a:solidFill>
              </a:rPr>
              <a:t>Kaynak dağılımda </a:t>
            </a:r>
            <a:r>
              <a:rPr lang="tr-TR" sz="2000" dirty="0" err="1">
                <a:solidFill>
                  <a:schemeClr val="tx1"/>
                </a:solidFill>
              </a:rPr>
              <a:t>etkinsizlik</a:t>
            </a:r>
            <a:r>
              <a:rPr lang="tr-TR" sz="2000" dirty="0">
                <a:solidFill>
                  <a:schemeClr val="tx1"/>
                </a:solidFill>
              </a:rPr>
              <a:t> (aynı kişi /kurum veya aynı malzemeyi aynı anda iki veya daha fazla sayıda işin yapılması için tahsis etmek),</a:t>
            </a:r>
          </a:p>
          <a:p>
            <a:pPr marL="1371600" lvl="2" algn="just">
              <a:lnSpc>
                <a:spcPct val="90000"/>
              </a:lnSpc>
            </a:pPr>
            <a:r>
              <a:rPr lang="tr-TR" sz="2000" dirty="0">
                <a:solidFill>
                  <a:schemeClr val="tx1"/>
                </a:solidFill>
              </a:rPr>
              <a:t>Hızlı sonuç alma isteği. </a:t>
            </a:r>
          </a:p>
        </p:txBody>
      </p:sp>
      <p:pic>
        <p:nvPicPr>
          <p:cNvPr id="21" name="13 Resim" descr="adsız3.bmp"/>
          <p:cNvPicPr>
            <a:picLocks noChangeAspect="1"/>
          </p:cNvPicPr>
          <p:nvPr/>
        </p:nvPicPr>
        <p:blipFill>
          <a:blip r:embed="rId8"/>
          <a:stretch>
            <a:fillRect/>
          </a:stretch>
        </p:blipFill>
        <p:spPr>
          <a:xfrm>
            <a:off x="-76200" y="5867400"/>
            <a:ext cx="9230976" cy="990600"/>
          </a:xfrm>
          <a:prstGeom prst="rect">
            <a:avLst/>
          </a:prstGeom>
          <a:noFill/>
          <a:ln>
            <a:noFill/>
          </a:ln>
          <a:scene3d>
            <a:camera prst="orthographicFront">
              <a:rot lat="0" lon="10500000" rev="0"/>
            </a:camera>
            <a:lightRig rig="threePt" dir="t"/>
          </a:scene3d>
        </p:spPr>
      </p:pic>
      <p:sp>
        <p:nvSpPr>
          <p:cNvPr id="22" name="18 Yuvarlatılmış Dikdörtgen"/>
          <p:cNvSpPr/>
          <p:nvPr/>
        </p:nvSpPr>
        <p:spPr>
          <a:xfrm>
            <a:off x="1122599" y="6019800"/>
            <a:ext cx="7869001" cy="76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3" name="Picture 2" descr="C:\Users\Burçin\Desktop\1031px-MEB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85876" y="6055716"/>
            <a:ext cx="920038" cy="726084"/>
          </a:xfrm>
          <a:prstGeom prst="rect">
            <a:avLst/>
          </a:prstGeom>
          <a:noFill/>
          <a:extLst>
            <a:ext uri="{909E8E84-426E-40DD-AFC4-6F175D3DCCD1}">
              <a14:hiddenFill xmlns:a14="http://schemas.microsoft.com/office/drawing/2010/main">
                <a:solidFill>
                  <a:srgbClr val="FFFFFF"/>
                </a:solidFill>
              </a14:hiddenFill>
            </a:ext>
          </a:extLst>
        </p:spPr>
      </p:pic>
      <p:pic>
        <p:nvPicPr>
          <p:cNvPr id="24" name="16 Resim" descr="adana mem logo.png"/>
          <p:cNvPicPr>
            <a:picLocks/>
          </p:cNvPicPr>
          <p:nvPr/>
        </p:nvPicPr>
        <p:blipFill>
          <a:blip r:embed="rId10" cstate="print"/>
          <a:stretch>
            <a:fillRect/>
          </a:stretch>
        </p:blipFill>
        <p:spPr>
          <a:xfrm>
            <a:off x="7467600" y="6096000"/>
            <a:ext cx="990600" cy="666750"/>
          </a:xfrm>
          <a:prstGeom prst="rect">
            <a:avLst/>
          </a:prstGeom>
        </p:spPr>
      </p:pic>
      <p:pic>
        <p:nvPicPr>
          <p:cNvPr id="20" name="Picture 2" descr="C:\Users\Burçin\Desktop\logo.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54911" y="6019800"/>
            <a:ext cx="764789" cy="749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1252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4" name="3 Resim" descr="adsız2.bmp"/>
          <p:cNvPicPr>
            <a:picLocks noChangeAspect="1"/>
          </p:cNvPicPr>
          <p:nvPr/>
        </p:nvPicPr>
        <p:blipFill>
          <a:blip r:embed="rId2"/>
          <a:stretch>
            <a:fillRect/>
          </a:stretch>
        </p:blipFill>
        <p:spPr>
          <a:xfrm>
            <a:off x="0" y="0"/>
            <a:ext cx="9139536" cy="6858000"/>
          </a:xfrm>
          <a:prstGeom prst="rect">
            <a:avLst/>
          </a:prstGeom>
        </p:spPr>
      </p:pic>
      <p:pic>
        <p:nvPicPr>
          <p:cNvPr id="9" name="8 Resim" descr="logo_Meb.png"/>
          <p:cNvPicPr>
            <a:picLocks noChangeAspect="1"/>
          </p:cNvPicPr>
          <p:nvPr/>
        </p:nvPicPr>
        <p:blipFill>
          <a:blip r:embed="rId3"/>
          <a:stretch>
            <a:fillRect/>
          </a:stretch>
        </p:blipFill>
        <p:spPr>
          <a:xfrm>
            <a:off x="152400" y="0"/>
            <a:ext cx="914400" cy="914400"/>
          </a:xfrm>
          <a:prstGeom prst="rect">
            <a:avLst/>
          </a:prstGeom>
          <a:noFill/>
          <a:ln>
            <a:noFill/>
          </a:ln>
        </p:spPr>
      </p:pic>
      <p:sp>
        <p:nvSpPr>
          <p:cNvPr id="10" name="9 Metin kutusu"/>
          <p:cNvSpPr txBox="1"/>
          <p:nvPr/>
        </p:nvSpPr>
        <p:spPr>
          <a:xfrm>
            <a:off x="1066800" y="152400"/>
            <a:ext cx="2095830" cy="646331"/>
          </a:xfrm>
          <a:prstGeom prst="rect">
            <a:avLst/>
          </a:prstGeom>
          <a:noFill/>
        </p:spPr>
        <p:txBody>
          <a:bodyPr wrap="none" rtlCol="0">
            <a:spAutoFit/>
          </a:bodyPr>
          <a:lstStyle/>
          <a:p>
            <a:r>
              <a:rPr lang="tr-TR" sz="1200" b="1" dirty="0" smtClean="0">
                <a:solidFill>
                  <a:schemeClr val="bg1"/>
                </a:solidFill>
              </a:rPr>
              <a:t>T.C.</a:t>
            </a:r>
          </a:p>
          <a:p>
            <a:r>
              <a:rPr lang="tr-TR" sz="1200" b="1" dirty="0" smtClean="0">
                <a:solidFill>
                  <a:schemeClr val="bg1"/>
                </a:solidFill>
              </a:rPr>
              <a:t>ADANA VALİLİĞİ</a:t>
            </a:r>
          </a:p>
          <a:p>
            <a:r>
              <a:rPr lang="tr-TR" sz="1200" b="1" dirty="0" smtClean="0">
                <a:solidFill>
                  <a:schemeClr val="bg1"/>
                </a:solidFill>
              </a:rPr>
              <a:t>İL MİLLİ EĞİTİM MÜDÜRLÜĞÜ</a:t>
            </a:r>
            <a:endParaRPr lang="tr-TR" sz="1200" b="1" dirty="0">
              <a:solidFill>
                <a:schemeClr val="bg1"/>
              </a:solidFill>
            </a:endParaRPr>
          </a:p>
        </p:txBody>
      </p:sp>
      <p:sp>
        <p:nvSpPr>
          <p:cNvPr id="19" name="18 Yuvarlatılmış Dikdörtgen"/>
          <p:cNvSpPr/>
          <p:nvPr/>
        </p:nvSpPr>
        <p:spPr>
          <a:xfrm>
            <a:off x="1752600" y="6324600"/>
            <a:ext cx="6934200" cy="457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6" name="Picture 2" descr="C:\Documents and Settings\Administrator\Desktop\logo\avrupa-birliği-bakanlığı-logosu\ab_bakanligi\jpg\ab_bakanligi_yazisiz.jpg"/>
          <p:cNvPicPr>
            <a:picLocks noChangeArrowheads="1"/>
          </p:cNvPicPr>
          <p:nvPr/>
        </p:nvPicPr>
        <p:blipFill>
          <a:blip r:embed="rId4" cstate="print"/>
          <a:srcRect/>
          <a:stretch>
            <a:fillRect/>
          </a:stretch>
        </p:blipFill>
        <p:spPr bwMode="auto">
          <a:xfrm>
            <a:off x="4038600" y="6400800"/>
            <a:ext cx="665988" cy="356616"/>
          </a:xfrm>
          <a:prstGeom prst="rect">
            <a:avLst/>
          </a:prstGeom>
          <a:noFill/>
        </p:spPr>
      </p:pic>
      <p:pic>
        <p:nvPicPr>
          <p:cNvPr id="16" name="15 Resim" descr="European Commission Logo fond blanc.png"/>
          <p:cNvPicPr>
            <a:picLocks noChangeAspect="1"/>
          </p:cNvPicPr>
          <p:nvPr/>
        </p:nvPicPr>
        <p:blipFill>
          <a:blip r:embed="rId5" cstate="print"/>
          <a:stretch>
            <a:fillRect/>
          </a:stretch>
        </p:blipFill>
        <p:spPr>
          <a:xfrm>
            <a:off x="2057400" y="6400800"/>
            <a:ext cx="596206" cy="365760"/>
          </a:xfrm>
          <a:prstGeom prst="rect">
            <a:avLst/>
          </a:prstGeom>
        </p:spPr>
      </p:pic>
      <p:pic>
        <p:nvPicPr>
          <p:cNvPr id="15" name="14 Resim" descr="Ulusal_ajans_yazili_logo.png"/>
          <p:cNvPicPr>
            <a:picLocks/>
          </p:cNvPicPr>
          <p:nvPr/>
        </p:nvPicPr>
        <p:blipFill>
          <a:blip r:embed="rId6" cstate="print"/>
          <a:stretch>
            <a:fillRect/>
          </a:stretch>
        </p:blipFill>
        <p:spPr>
          <a:xfrm>
            <a:off x="6248400" y="6400800"/>
            <a:ext cx="228600" cy="365760"/>
          </a:xfrm>
          <a:prstGeom prst="rect">
            <a:avLst/>
          </a:prstGeom>
        </p:spPr>
      </p:pic>
      <p:pic>
        <p:nvPicPr>
          <p:cNvPr id="17" name="16 Resim" descr="adana mem logo.png"/>
          <p:cNvPicPr>
            <a:picLocks/>
          </p:cNvPicPr>
          <p:nvPr/>
        </p:nvPicPr>
        <p:blipFill>
          <a:blip r:embed="rId7" cstate="print"/>
          <a:stretch>
            <a:fillRect/>
          </a:stretch>
        </p:blipFill>
        <p:spPr>
          <a:xfrm>
            <a:off x="8001000" y="6358128"/>
            <a:ext cx="381000" cy="347472"/>
          </a:xfrm>
          <a:prstGeom prst="rect">
            <a:avLst/>
          </a:prstGeom>
        </p:spPr>
      </p:pic>
      <p:sp>
        <p:nvSpPr>
          <p:cNvPr id="18" name="Text Placeholder 4"/>
          <p:cNvSpPr txBox="1">
            <a:spLocks/>
          </p:cNvSpPr>
          <p:nvPr/>
        </p:nvSpPr>
        <p:spPr>
          <a:xfrm>
            <a:off x="228600" y="1019205"/>
            <a:ext cx="8382000" cy="5000595"/>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eaLnBrk="0" hangingPunct="0">
              <a:tabLst>
                <a:tab pos="228600" algn="l"/>
              </a:tabLst>
              <a:defRPr/>
            </a:pPr>
            <a:r>
              <a:rPr lang="tr-TR" sz="2800" b="1" u="sng" dirty="0">
                <a:solidFill>
                  <a:srgbClr val="FF0000"/>
                </a:solidFill>
                <a:effectLst>
                  <a:outerShdw blurRad="38100" dist="38100" dir="2700000" algn="tl">
                    <a:srgbClr val="000000"/>
                  </a:outerShdw>
                </a:effectLst>
                <a:latin typeface="Times New Roman" pitchFamily="18" charset="0"/>
                <a:cs typeface="Times New Roman" pitchFamily="18" charset="0"/>
              </a:rPr>
              <a:t>Gerekli ihtisas/becerinin tamamlanması</a:t>
            </a:r>
            <a:r>
              <a:rPr lang="tr-TR" sz="2800" b="1" u="sng" dirty="0">
                <a:solidFill>
                  <a:srgbClr val="33CC33"/>
                </a:solidFill>
                <a:effectLst>
                  <a:outerShdw blurRad="38100" dist="38100" dir="2700000" algn="tl">
                    <a:srgbClr val="000000"/>
                  </a:outerShdw>
                </a:effectLst>
                <a:latin typeface="Times New Roman" pitchFamily="18" charset="0"/>
                <a:cs typeface="Times New Roman" pitchFamily="18" charset="0"/>
              </a:rPr>
              <a:t>;</a:t>
            </a:r>
            <a:r>
              <a:rPr lang="tr-TR" sz="2800" dirty="0">
                <a:effectLst>
                  <a:outerShdw blurRad="38100" dist="38100" dir="2700000" algn="tl">
                    <a:srgbClr val="FFFFFF"/>
                  </a:outerShdw>
                </a:effectLst>
                <a:latin typeface="Times New Roman" pitchFamily="18" charset="0"/>
                <a:cs typeface="Times New Roman" pitchFamily="18" charset="0"/>
              </a:rPr>
              <a:t> </a:t>
            </a:r>
            <a:r>
              <a:rPr lang="tr-TR" sz="2800" dirty="0">
                <a:solidFill>
                  <a:schemeClr val="tx1"/>
                </a:solidFill>
                <a:effectLst>
                  <a:outerShdw blurRad="38100" dist="38100" dir="2700000" algn="tl">
                    <a:srgbClr val="FFFFFF"/>
                  </a:outerShdw>
                </a:effectLst>
                <a:latin typeface="Times New Roman" pitchFamily="18" charset="0"/>
                <a:cs typeface="Times New Roman" pitchFamily="18" charset="0"/>
              </a:rPr>
              <a:t>ne yapılması gerektiği ortaya konduğunda gerekli ihtisası belirlemek kolaydır. Böylece mevcut beşeri sermaye ile Faaliyet Planının gerçekleşip gerçekleşmeyeceğini öngörmek ve gerekli eksikliklerin tamamlanması mümkün olur.</a:t>
            </a:r>
          </a:p>
          <a:p>
            <a:pPr algn="just" eaLnBrk="0" hangingPunct="0">
              <a:tabLst>
                <a:tab pos="228600" algn="l"/>
              </a:tabLst>
              <a:defRPr/>
            </a:pPr>
            <a:r>
              <a:rPr lang="tr-TR" sz="2800" b="1" u="sng" dirty="0">
                <a:solidFill>
                  <a:srgbClr val="FF0000"/>
                </a:solidFill>
                <a:effectLst>
                  <a:outerShdw blurRad="38100" dist="38100" dir="2700000" algn="tl">
                    <a:srgbClr val="000000"/>
                  </a:outerShdw>
                </a:effectLst>
                <a:latin typeface="Times New Roman" pitchFamily="18" charset="0"/>
                <a:cs typeface="Times New Roman" pitchFamily="18" charset="0"/>
              </a:rPr>
              <a:t>Grup içinde işlerin tahsisi;</a:t>
            </a:r>
            <a:r>
              <a:rPr lang="tr-TR" sz="2800" dirty="0">
                <a:solidFill>
                  <a:srgbClr val="FF0000"/>
                </a:solidFill>
                <a:effectLst>
                  <a:outerShdw blurRad="38100" dist="38100" dir="2700000" algn="tl">
                    <a:srgbClr val="FFFFFF"/>
                  </a:outerShdw>
                </a:effectLst>
                <a:latin typeface="Times New Roman" pitchFamily="18" charset="0"/>
                <a:cs typeface="Times New Roman" pitchFamily="18" charset="0"/>
              </a:rPr>
              <a:t> </a:t>
            </a:r>
            <a:r>
              <a:rPr lang="tr-TR" sz="2800" dirty="0">
                <a:solidFill>
                  <a:schemeClr val="tx1"/>
                </a:solidFill>
                <a:effectLst>
                  <a:outerShdw blurRad="38100" dist="38100" dir="2700000" algn="tl">
                    <a:srgbClr val="FFFFFF"/>
                  </a:outerShdw>
                </a:effectLst>
                <a:latin typeface="Times New Roman" pitchFamily="18" charset="0"/>
                <a:cs typeface="Times New Roman" pitchFamily="18" charset="0"/>
              </a:rPr>
              <a:t>hangi işi kimin yapacağını belirlemekten daha kapsamlı bir şeydir. Görev ve sorumluluklar  belirlenir ve bunların dağılımında bireylerin yetenek, deneyim ve kapasiteleri dikkate alınır. Bireylerin görevlerinin gereğini yeterince kavramış olmaları sağlanır. Eğer bu sağlanamazsa alt faaliyetlere ilişkin tüm detayların da belirlenmesi durumunda kalınabilir.</a:t>
            </a:r>
          </a:p>
        </p:txBody>
      </p:sp>
      <p:pic>
        <p:nvPicPr>
          <p:cNvPr id="21" name="13 Resim" descr="adsız3.bmp"/>
          <p:cNvPicPr>
            <a:picLocks noChangeAspect="1"/>
          </p:cNvPicPr>
          <p:nvPr/>
        </p:nvPicPr>
        <p:blipFill>
          <a:blip r:embed="rId8"/>
          <a:stretch>
            <a:fillRect/>
          </a:stretch>
        </p:blipFill>
        <p:spPr>
          <a:xfrm>
            <a:off x="-76200" y="5867400"/>
            <a:ext cx="9230976" cy="990600"/>
          </a:xfrm>
          <a:prstGeom prst="rect">
            <a:avLst/>
          </a:prstGeom>
          <a:noFill/>
          <a:ln>
            <a:noFill/>
          </a:ln>
          <a:scene3d>
            <a:camera prst="orthographicFront">
              <a:rot lat="0" lon="10500000" rev="0"/>
            </a:camera>
            <a:lightRig rig="threePt" dir="t"/>
          </a:scene3d>
        </p:spPr>
      </p:pic>
      <p:sp>
        <p:nvSpPr>
          <p:cNvPr id="22" name="18 Yuvarlatılmış Dikdörtgen"/>
          <p:cNvSpPr/>
          <p:nvPr/>
        </p:nvSpPr>
        <p:spPr>
          <a:xfrm>
            <a:off x="1122599" y="6019800"/>
            <a:ext cx="7869001" cy="76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3" name="Picture 2" descr="C:\Users\Burçin\Desktop\1031px-MEB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85876" y="6055716"/>
            <a:ext cx="920038" cy="726084"/>
          </a:xfrm>
          <a:prstGeom prst="rect">
            <a:avLst/>
          </a:prstGeom>
          <a:noFill/>
          <a:extLst>
            <a:ext uri="{909E8E84-426E-40DD-AFC4-6F175D3DCCD1}">
              <a14:hiddenFill xmlns:a14="http://schemas.microsoft.com/office/drawing/2010/main">
                <a:solidFill>
                  <a:srgbClr val="FFFFFF"/>
                </a:solidFill>
              </a14:hiddenFill>
            </a:ext>
          </a:extLst>
        </p:spPr>
      </p:pic>
      <p:pic>
        <p:nvPicPr>
          <p:cNvPr id="24" name="16 Resim" descr="adana mem logo.png"/>
          <p:cNvPicPr>
            <a:picLocks/>
          </p:cNvPicPr>
          <p:nvPr/>
        </p:nvPicPr>
        <p:blipFill>
          <a:blip r:embed="rId10" cstate="print"/>
          <a:stretch>
            <a:fillRect/>
          </a:stretch>
        </p:blipFill>
        <p:spPr>
          <a:xfrm>
            <a:off x="7467600" y="6096000"/>
            <a:ext cx="990600" cy="666750"/>
          </a:xfrm>
          <a:prstGeom prst="rect">
            <a:avLst/>
          </a:prstGeom>
        </p:spPr>
      </p:pic>
      <p:pic>
        <p:nvPicPr>
          <p:cNvPr id="20" name="Picture 2" descr="C:\Users\Burçin\Desktop\logo.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54911" y="6019800"/>
            <a:ext cx="764789" cy="749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2001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t>ABDULLAH KOCABEY </a:t>
            </a:r>
          </a:p>
          <a:p>
            <a:r>
              <a:rPr lang="tr-TR" dirty="0" smtClean="0"/>
              <a:t>0505 488 91 72</a:t>
            </a:r>
          </a:p>
          <a:p>
            <a:r>
              <a:rPr lang="tr-TR" dirty="0" smtClean="0">
                <a:hlinkClick r:id="rId2"/>
              </a:rPr>
              <a:t>adanamempke@gmail.com</a:t>
            </a:r>
            <a:endParaRPr lang="tr-TR" dirty="0" smtClean="0"/>
          </a:p>
          <a:p>
            <a:endParaRPr lang="tr-TR" dirty="0"/>
          </a:p>
        </p:txBody>
      </p:sp>
    </p:spTree>
    <p:extLst>
      <p:ext uri="{BB962C8B-B14F-4D97-AF65-F5344CB8AC3E}">
        <p14:creationId xmlns:p14="http://schemas.microsoft.com/office/powerpoint/2010/main" val="903533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4" name="3 Resim" descr="adsız2.bmp"/>
          <p:cNvPicPr>
            <a:picLocks noChangeAspect="1"/>
          </p:cNvPicPr>
          <p:nvPr/>
        </p:nvPicPr>
        <p:blipFill>
          <a:blip r:embed="rId2"/>
          <a:stretch>
            <a:fillRect/>
          </a:stretch>
        </p:blipFill>
        <p:spPr>
          <a:xfrm>
            <a:off x="0" y="0"/>
            <a:ext cx="9139536" cy="6858000"/>
          </a:xfrm>
          <a:prstGeom prst="rect">
            <a:avLst/>
          </a:prstGeom>
        </p:spPr>
      </p:pic>
      <p:pic>
        <p:nvPicPr>
          <p:cNvPr id="9" name="8 Resim" descr="logo_Meb.png"/>
          <p:cNvPicPr>
            <a:picLocks noChangeAspect="1"/>
          </p:cNvPicPr>
          <p:nvPr/>
        </p:nvPicPr>
        <p:blipFill>
          <a:blip r:embed="rId3"/>
          <a:stretch>
            <a:fillRect/>
          </a:stretch>
        </p:blipFill>
        <p:spPr>
          <a:xfrm>
            <a:off x="152400" y="0"/>
            <a:ext cx="914400" cy="914400"/>
          </a:xfrm>
          <a:prstGeom prst="rect">
            <a:avLst/>
          </a:prstGeom>
          <a:noFill/>
          <a:ln>
            <a:noFill/>
          </a:ln>
        </p:spPr>
      </p:pic>
      <p:sp>
        <p:nvSpPr>
          <p:cNvPr id="10" name="9 Metin kutusu"/>
          <p:cNvSpPr txBox="1"/>
          <p:nvPr/>
        </p:nvSpPr>
        <p:spPr>
          <a:xfrm>
            <a:off x="1066800" y="152400"/>
            <a:ext cx="2095830" cy="646331"/>
          </a:xfrm>
          <a:prstGeom prst="rect">
            <a:avLst/>
          </a:prstGeom>
          <a:noFill/>
        </p:spPr>
        <p:txBody>
          <a:bodyPr wrap="none" rtlCol="0">
            <a:spAutoFit/>
          </a:bodyPr>
          <a:lstStyle/>
          <a:p>
            <a:r>
              <a:rPr lang="tr-TR" sz="1200" b="1" dirty="0" smtClean="0">
                <a:solidFill>
                  <a:schemeClr val="bg1"/>
                </a:solidFill>
              </a:rPr>
              <a:t>T.C.</a:t>
            </a:r>
          </a:p>
          <a:p>
            <a:r>
              <a:rPr lang="tr-TR" sz="1200" b="1" dirty="0" smtClean="0">
                <a:solidFill>
                  <a:schemeClr val="bg1"/>
                </a:solidFill>
              </a:rPr>
              <a:t>ADANA VALİLİĞİ</a:t>
            </a:r>
          </a:p>
          <a:p>
            <a:r>
              <a:rPr lang="tr-TR" sz="1200" b="1" dirty="0" smtClean="0">
                <a:solidFill>
                  <a:schemeClr val="bg1"/>
                </a:solidFill>
              </a:rPr>
              <a:t>İL MİLLİ EĞİTİM MÜDÜRLÜĞÜ</a:t>
            </a:r>
            <a:endParaRPr lang="tr-TR" sz="1200" b="1" dirty="0">
              <a:solidFill>
                <a:schemeClr val="bg1"/>
              </a:solidFill>
            </a:endParaRPr>
          </a:p>
        </p:txBody>
      </p:sp>
      <p:sp>
        <p:nvSpPr>
          <p:cNvPr id="19" name="18 Yuvarlatılmış Dikdörtgen"/>
          <p:cNvSpPr/>
          <p:nvPr/>
        </p:nvSpPr>
        <p:spPr>
          <a:xfrm>
            <a:off x="1752600" y="6324600"/>
            <a:ext cx="6934200" cy="457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6" name="Picture 2" descr="C:\Documents and Settings\Administrator\Desktop\logo\avrupa-birliği-bakanlığı-logosu\ab_bakanligi\jpg\ab_bakanligi_yazisiz.jpg"/>
          <p:cNvPicPr>
            <a:picLocks noChangeArrowheads="1"/>
          </p:cNvPicPr>
          <p:nvPr/>
        </p:nvPicPr>
        <p:blipFill>
          <a:blip r:embed="rId4" cstate="print"/>
          <a:srcRect/>
          <a:stretch>
            <a:fillRect/>
          </a:stretch>
        </p:blipFill>
        <p:spPr bwMode="auto">
          <a:xfrm>
            <a:off x="4038600" y="6400800"/>
            <a:ext cx="665988" cy="356616"/>
          </a:xfrm>
          <a:prstGeom prst="rect">
            <a:avLst/>
          </a:prstGeom>
          <a:noFill/>
        </p:spPr>
      </p:pic>
      <p:pic>
        <p:nvPicPr>
          <p:cNvPr id="16" name="15 Resim" descr="European Commission Logo fond blanc.png"/>
          <p:cNvPicPr>
            <a:picLocks noChangeAspect="1"/>
          </p:cNvPicPr>
          <p:nvPr/>
        </p:nvPicPr>
        <p:blipFill>
          <a:blip r:embed="rId5" cstate="print"/>
          <a:stretch>
            <a:fillRect/>
          </a:stretch>
        </p:blipFill>
        <p:spPr>
          <a:xfrm>
            <a:off x="2057400" y="6400800"/>
            <a:ext cx="596206" cy="365760"/>
          </a:xfrm>
          <a:prstGeom prst="rect">
            <a:avLst/>
          </a:prstGeom>
        </p:spPr>
      </p:pic>
      <p:pic>
        <p:nvPicPr>
          <p:cNvPr id="15" name="14 Resim" descr="Ulusal_ajans_yazili_logo.png"/>
          <p:cNvPicPr>
            <a:picLocks/>
          </p:cNvPicPr>
          <p:nvPr/>
        </p:nvPicPr>
        <p:blipFill>
          <a:blip r:embed="rId6" cstate="print"/>
          <a:stretch>
            <a:fillRect/>
          </a:stretch>
        </p:blipFill>
        <p:spPr>
          <a:xfrm>
            <a:off x="6248400" y="6400800"/>
            <a:ext cx="228600" cy="365760"/>
          </a:xfrm>
          <a:prstGeom prst="rect">
            <a:avLst/>
          </a:prstGeom>
        </p:spPr>
      </p:pic>
      <p:pic>
        <p:nvPicPr>
          <p:cNvPr id="17" name="16 Resim" descr="adana mem logo.png"/>
          <p:cNvPicPr>
            <a:picLocks/>
          </p:cNvPicPr>
          <p:nvPr/>
        </p:nvPicPr>
        <p:blipFill>
          <a:blip r:embed="rId7" cstate="print"/>
          <a:stretch>
            <a:fillRect/>
          </a:stretch>
        </p:blipFill>
        <p:spPr>
          <a:xfrm>
            <a:off x="8001000" y="6358128"/>
            <a:ext cx="381000" cy="347472"/>
          </a:xfrm>
          <a:prstGeom prst="rect">
            <a:avLst/>
          </a:prstGeom>
        </p:spPr>
      </p:pic>
      <p:sp>
        <p:nvSpPr>
          <p:cNvPr id="18" name="Text Placeholder 4"/>
          <p:cNvSpPr txBox="1">
            <a:spLocks/>
          </p:cNvSpPr>
          <p:nvPr/>
        </p:nvSpPr>
        <p:spPr>
          <a:xfrm>
            <a:off x="228600" y="1019205"/>
            <a:ext cx="8382000" cy="500059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tr-TR" altLang="tr-TR" sz="2800" dirty="0">
              <a:solidFill>
                <a:srgbClr val="FF0000"/>
              </a:solidFill>
              <a:latin typeface="Tahoma" pitchFamily="34" charset="0"/>
              <a:cs typeface="Tahoma" pitchFamily="34" charset="0"/>
            </a:endParaRPr>
          </a:p>
          <a:p>
            <a:r>
              <a:rPr lang="tr-TR" altLang="tr-TR" sz="2400" dirty="0" smtClean="0">
                <a:solidFill>
                  <a:srgbClr val="FF0000"/>
                </a:solidFill>
                <a:latin typeface="Tahoma" pitchFamily="34" charset="0"/>
                <a:cs typeface="Tahoma" pitchFamily="34" charset="0"/>
              </a:rPr>
              <a:t>PROJE HER ZAMAN BİR FİKİRLE BAŞLAR,</a:t>
            </a:r>
          </a:p>
          <a:p>
            <a:r>
              <a:rPr lang="tr-TR" altLang="tr-TR" sz="2400" dirty="0" smtClean="0">
                <a:solidFill>
                  <a:srgbClr val="FF0000"/>
                </a:solidFill>
                <a:latin typeface="Tahoma" pitchFamily="34" charset="0"/>
                <a:cs typeface="Tahoma" pitchFamily="34" charset="0"/>
              </a:rPr>
              <a:t>ÇOĞU ZAMAN BİR SORUN BU FİKRİN TEMELİNİ OLUŞTURUR</a:t>
            </a:r>
          </a:p>
          <a:p>
            <a:r>
              <a:rPr lang="tr-TR" altLang="tr-TR" sz="2400" dirty="0" smtClean="0">
                <a:solidFill>
                  <a:srgbClr val="FF0000"/>
                </a:solidFill>
                <a:latin typeface="Tahoma" pitchFamily="34" charset="0"/>
                <a:cs typeface="Tahoma" pitchFamily="34" charset="0"/>
              </a:rPr>
              <a:t> </a:t>
            </a:r>
          </a:p>
        </p:txBody>
      </p:sp>
      <p:pic>
        <p:nvPicPr>
          <p:cNvPr id="21" name="13 Resim" descr="adsız3.bmp"/>
          <p:cNvPicPr>
            <a:picLocks noChangeAspect="1"/>
          </p:cNvPicPr>
          <p:nvPr/>
        </p:nvPicPr>
        <p:blipFill>
          <a:blip r:embed="rId8"/>
          <a:stretch>
            <a:fillRect/>
          </a:stretch>
        </p:blipFill>
        <p:spPr>
          <a:xfrm>
            <a:off x="-76200" y="5867400"/>
            <a:ext cx="9230976" cy="990600"/>
          </a:xfrm>
          <a:prstGeom prst="rect">
            <a:avLst/>
          </a:prstGeom>
          <a:noFill/>
          <a:ln>
            <a:noFill/>
          </a:ln>
          <a:scene3d>
            <a:camera prst="orthographicFront">
              <a:rot lat="0" lon="10500000" rev="0"/>
            </a:camera>
            <a:lightRig rig="threePt" dir="t"/>
          </a:scene3d>
        </p:spPr>
      </p:pic>
      <p:sp>
        <p:nvSpPr>
          <p:cNvPr id="22" name="18 Yuvarlatılmış Dikdörtgen"/>
          <p:cNvSpPr/>
          <p:nvPr/>
        </p:nvSpPr>
        <p:spPr>
          <a:xfrm>
            <a:off x="1122599" y="6019800"/>
            <a:ext cx="7869001" cy="76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3" name="Picture 2" descr="C:\Users\Burçin\Desktop\1031px-MEB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85876" y="6055716"/>
            <a:ext cx="920038" cy="726084"/>
          </a:xfrm>
          <a:prstGeom prst="rect">
            <a:avLst/>
          </a:prstGeom>
          <a:noFill/>
          <a:extLst>
            <a:ext uri="{909E8E84-426E-40DD-AFC4-6F175D3DCCD1}">
              <a14:hiddenFill xmlns:a14="http://schemas.microsoft.com/office/drawing/2010/main">
                <a:solidFill>
                  <a:srgbClr val="FFFFFF"/>
                </a:solidFill>
              </a14:hiddenFill>
            </a:ext>
          </a:extLst>
        </p:spPr>
      </p:pic>
      <p:pic>
        <p:nvPicPr>
          <p:cNvPr id="24" name="16 Resim" descr="adana mem logo.png"/>
          <p:cNvPicPr>
            <a:picLocks/>
          </p:cNvPicPr>
          <p:nvPr/>
        </p:nvPicPr>
        <p:blipFill>
          <a:blip r:embed="rId10" cstate="print"/>
          <a:stretch>
            <a:fillRect/>
          </a:stretch>
        </p:blipFill>
        <p:spPr>
          <a:xfrm>
            <a:off x="7550917" y="6115050"/>
            <a:ext cx="990600" cy="666750"/>
          </a:xfrm>
          <a:prstGeom prst="rect">
            <a:avLst/>
          </a:prstGeom>
        </p:spPr>
      </p:pic>
      <p:pic>
        <p:nvPicPr>
          <p:cNvPr id="4098"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95562" y="2851872"/>
            <a:ext cx="3805238" cy="2939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descr="C:\Users\Burçin\Desktop\logo.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54911" y="6019800"/>
            <a:ext cx="764789" cy="749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239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4" name="3 Resim" descr="adsız2.bmp"/>
          <p:cNvPicPr>
            <a:picLocks noChangeAspect="1"/>
          </p:cNvPicPr>
          <p:nvPr/>
        </p:nvPicPr>
        <p:blipFill>
          <a:blip r:embed="rId2"/>
          <a:stretch>
            <a:fillRect/>
          </a:stretch>
        </p:blipFill>
        <p:spPr>
          <a:xfrm>
            <a:off x="0" y="0"/>
            <a:ext cx="9139536" cy="6858000"/>
          </a:xfrm>
          <a:prstGeom prst="rect">
            <a:avLst/>
          </a:prstGeom>
        </p:spPr>
      </p:pic>
      <p:pic>
        <p:nvPicPr>
          <p:cNvPr id="9" name="8 Resim" descr="logo_Meb.png"/>
          <p:cNvPicPr>
            <a:picLocks noChangeAspect="1"/>
          </p:cNvPicPr>
          <p:nvPr/>
        </p:nvPicPr>
        <p:blipFill>
          <a:blip r:embed="rId3"/>
          <a:stretch>
            <a:fillRect/>
          </a:stretch>
        </p:blipFill>
        <p:spPr>
          <a:xfrm>
            <a:off x="152400" y="0"/>
            <a:ext cx="914400" cy="914400"/>
          </a:xfrm>
          <a:prstGeom prst="rect">
            <a:avLst/>
          </a:prstGeom>
          <a:noFill/>
          <a:ln>
            <a:noFill/>
          </a:ln>
        </p:spPr>
      </p:pic>
      <p:sp>
        <p:nvSpPr>
          <p:cNvPr id="10" name="9 Metin kutusu"/>
          <p:cNvSpPr txBox="1"/>
          <p:nvPr/>
        </p:nvSpPr>
        <p:spPr>
          <a:xfrm>
            <a:off x="1066800" y="152400"/>
            <a:ext cx="2095830" cy="646331"/>
          </a:xfrm>
          <a:prstGeom prst="rect">
            <a:avLst/>
          </a:prstGeom>
          <a:noFill/>
        </p:spPr>
        <p:txBody>
          <a:bodyPr wrap="none" rtlCol="0">
            <a:spAutoFit/>
          </a:bodyPr>
          <a:lstStyle/>
          <a:p>
            <a:r>
              <a:rPr lang="tr-TR" sz="1200" b="1" dirty="0" smtClean="0">
                <a:solidFill>
                  <a:schemeClr val="bg1"/>
                </a:solidFill>
              </a:rPr>
              <a:t>T.C.</a:t>
            </a:r>
          </a:p>
          <a:p>
            <a:r>
              <a:rPr lang="tr-TR" sz="1200" b="1" dirty="0" smtClean="0">
                <a:solidFill>
                  <a:schemeClr val="bg1"/>
                </a:solidFill>
              </a:rPr>
              <a:t>ADANA VALİLİĞİ</a:t>
            </a:r>
          </a:p>
          <a:p>
            <a:r>
              <a:rPr lang="tr-TR" sz="1200" b="1" dirty="0" smtClean="0">
                <a:solidFill>
                  <a:schemeClr val="bg1"/>
                </a:solidFill>
              </a:rPr>
              <a:t>İL MİLLİ EĞİTİM MÜDÜRLÜĞÜ</a:t>
            </a:r>
            <a:endParaRPr lang="tr-TR" sz="1200" b="1" dirty="0">
              <a:solidFill>
                <a:schemeClr val="bg1"/>
              </a:solidFill>
            </a:endParaRPr>
          </a:p>
        </p:txBody>
      </p:sp>
      <p:sp>
        <p:nvSpPr>
          <p:cNvPr id="19" name="18 Yuvarlatılmış Dikdörtgen"/>
          <p:cNvSpPr/>
          <p:nvPr/>
        </p:nvSpPr>
        <p:spPr>
          <a:xfrm>
            <a:off x="1752600" y="6324600"/>
            <a:ext cx="6934200" cy="457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6" name="Picture 2" descr="C:\Documents and Settings\Administrator\Desktop\logo\avrupa-birliği-bakanlığı-logosu\ab_bakanligi\jpg\ab_bakanligi_yazisiz.jpg"/>
          <p:cNvPicPr>
            <a:picLocks noChangeArrowheads="1"/>
          </p:cNvPicPr>
          <p:nvPr/>
        </p:nvPicPr>
        <p:blipFill>
          <a:blip r:embed="rId4" cstate="print"/>
          <a:srcRect/>
          <a:stretch>
            <a:fillRect/>
          </a:stretch>
        </p:blipFill>
        <p:spPr bwMode="auto">
          <a:xfrm>
            <a:off x="4038600" y="6400800"/>
            <a:ext cx="665988" cy="356616"/>
          </a:xfrm>
          <a:prstGeom prst="rect">
            <a:avLst/>
          </a:prstGeom>
          <a:noFill/>
        </p:spPr>
      </p:pic>
      <p:pic>
        <p:nvPicPr>
          <p:cNvPr id="16" name="15 Resim" descr="European Commission Logo fond blanc.png"/>
          <p:cNvPicPr>
            <a:picLocks noChangeAspect="1"/>
          </p:cNvPicPr>
          <p:nvPr/>
        </p:nvPicPr>
        <p:blipFill>
          <a:blip r:embed="rId5" cstate="print"/>
          <a:stretch>
            <a:fillRect/>
          </a:stretch>
        </p:blipFill>
        <p:spPr>
          <a:xfrm>
            <a:off x="2057400" y="6400800"/>
            <a:ext cx="596206" cy="365760"/>
          </a:xfrm>
          <a:prstGeom prst="rect">
            <a:avLst/>
          </a:prstGeom>
        </p:spPr>
      </p:pic>
      <p:pic>
        <p:nvPicPr>
          <p:cNvPr id="15" name="14 Resim" descr="Ulusal_ajans_yazili_logo.png"/>
          <p:cNvPicPr>
            <a:picLocks/>
          </p:cNvPicPr>
          <p:nvPr/>
        </p:nvPicPr>
        <p:blipFill>
          <a:blip r:embed="rId6" cstate="print"/>
          <a:stretch>
            <a:fillRect/>
          </a:stretch>
        </p:blipFill>
        <p:spPr>
          <a:xfrm>
            <a:off x="6248400" y="6400800"/>
            <a:ext cx="228600" cy="365760"/>
          </a:xfrm>
          <a:prstGeom prst="rect">
            <a:avLst/>
          </a:prstGeom>
        </p:spPr>
      </p:pic>
      <p:pic>
        <p:nvPicPr>
          <p:cNvPr id="17" name="16 Resim" descr="adana mem logo.png"/>
          <p:cNvPicPr>
            <a:picLocks/>
          </p:cNvPicPr>
          <p:nvPr/>
        </p:nvPicPr>
        <p:blipFill>
          <a:blip r:embed="rId7" cstate="print"/>
          <a:stretch>
            <a:fillRect/>
          </a:stretch>
        </p:blipFill>
        <p:spPr>
          <a:xfrm>
            <a:off x="8001000" y="6358128"/>
            <a:ext cx="381000" cy="347472"/>
          </a:xfrm>
          <a:prstGeom prst="rect">
            <a:avLst/>
          </a:prstGeom>
        </p:spPr>
      </p:pic>
      <p:sp>
        <p:nvSpPr>
          <p:cNvPr id="18" name="Text Placeholder 4"/>
          <p:cNvSpPr txBox="1">
            <a:spLocks/>
          </p:cNvSpPr>
          <p:nvPr/>
        </p:nvSpPr>
        <p:spPr>
          <a:xfrm>
            <a:off x="228600" y="1019205"/>
            <a:ext cx="8382000" cy="500059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tr-TR" altLang="tr-TR" sz="2800" dirty="0">
              <a:solidFill>
                <a:srgbClr val="FF0000"/>
              </a:solidFill>
              <a:latin typeface="Tahoma" pitchFamily="34" charset="0"/>
              <a:cs typeface="Tahoma" pitchFamily="34" charset="0"/>
            </a:endParaRPr>
          </a:p>
          <a:p>
            <a:r>
              <a:rPr lang="tr-TR" altLang="tr-TR" sz="2600" dirty="0" smtClean="0">
                <a:solidFill>
                  <a:srgbClr val="FF0000"/>
                </a:solidFill>
                <a:latin typeface="Tahoma" pitchFamily="34" charset="0"/>
                <a:cs typeface="Tahoma" pitchFamily="34" charset="0"/>
              </a:rPr>
              <a:t>PROJE NEDİR ?</a:t>
            </a:r>
          </a:p>
          <a:p>
            <a:r>
              <a:rPr lang="tr-TR" altLang="tr-TR" sz="2400" dirty="0" smtClean="0">
                <a:solidFill>
                  <a:srgbClr val="FF0000"/>
                </a:solidFill>
                <a:latin typeface="Tahoma" pitchFamily="34" charset="0"/>
                <a:cs typeface="Tahoma" pitchFamily="34" charset="0"/>
              </a:rPr>
              <a:t> </a:t>
            </a:r>
          </a:p>
        </p:txBody>
      </p:sp>
      <p:pic>
        <p:nvPicPr>
          <p:cNvPr id="21" name="13 Resim" descr="adsız3.bmp"/>
          <p:cNvPicPr>
            <a:picLocks noChangeAspect="1"/>
          </p:cNvPicPr>
          <p:nvPr/>
        </p:nvPicPr>
        <p:blipFill>
          <a:blip r:embed="rId8"/>
          <a:stretch>
            <a:fillRect/>
          </a:stretch>
        </p:blipFill>
        <p:spPr>
          <a:xfrm>
            <a:off x="-76200" y="5867400"/>
            <a:ext cx="9230976" cy="990600"/>
          </a:xfrm>
          <a:prstGeom prst="rect">
            <a:avLst/>
          </a:prstGeom>
          <a:noFill/>
          <a:ln>
            <a:noFill/>
          </a:ln>
          <a:scene3d>
            <a:camera prst="orthographicFront">
              <a:rot lat="0" lon="10500000" rev="0"/>
            </a:camera>
            <a:lightRig rig="threePt" dir="t"/>
          </a:scene3d>
        </p:spPr>
      </p:pic>
      <p:sp>
        <p:nvSpPr>
          <p:cNvPr id="22" name="18 Yuvarlatılmış Dikdörtgen"/>
          <p:cNvSpPr/>
          <p:nvPr/>
        </p:nvSpPr>
        <p:spPr>
          <a:xfrm>
            <a:off x="1122599" y="6019800"/>
            <a:ext cx="7869001" cy="76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3" name="Picture 2" descr="C:\Users\Burçin\Desktop\1031px-MEB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85876" y="6055716"/>
            <a:ext cx="920038" cy="726084"/>
          </a:xfrm>
          <a:prstGeom prst="rect">
            <a:avLst/>
          </a:prstGeom>
          <a:noFill/>
          <a:extLst>
            <a:ext uri="{909E8E84-426E-40DD-AFC4-6F175D3DCCD1}">
              <a14:hiddenFill xmlns:a14="http://schemas.microsoft.com/office/drawing/2010/main">
                <a:solidFill>
                  <a:srgbClr val="FFFFFF"/>
                </a:solidFill>
              </a14:hiddenFill>
            </a:ext>
          </a:extLst>
        </p:spPr>
      </p:pic>
      <p:pic>
        <p:nvPicPr>
          <p:cNvPr id="24" name="16 Resim" descr="adana mem logo.png"/>
          <p:cNvPicPr>
            <a:picLocks/>
          </p:cNvPicPr>
          <p:nvPr/>
        </p:nvPicPr>
        <p:blipFill>
          <a:blip r:embed="rId10" cstate="print"/>
          <a:stretch>
            <a:fillRect/>
          </a:stretch>
        </p:blipFill>
        <p:spPr>
          <a:xfrm>
            <a:off x="7592481" y="6099810"/>
            <a:ext cx="990600" cy="666750"/>
          </a:xfrm>
          <a:prstGeom prst="rect">
            <a:avLst/>
          </a:prstGeom>
        </p:spPr>
      </p:pic>
      <p:pic>
        <p:nvPicPr>
          <p:cNvPr id="3074"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0621" y="2895600"/>
            <a:ext cx="4989579" cy="283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96190" y="2171552"/>
            <a:ext cx="2590610" cy="3329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descr="C:\Users\Burçin\Desktop\logo.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454911" y="6019800"/>
            <a:ext cx="764789" cy="749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8949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4" name="3 Resim" descr="adsız2.bmp"/>
          <p:cNvPicPr>
            <a:picLocks noChangeAspect="1"/>
          </p:cNvPicPr>
          <p:nvPr/>
        </p:nvPicPr>
        <p:blipFill>
          <a:blip r:embed="rId2"/>
          <a:stretch>
            <a:fillRect/>
          </a:stretch>
        </p:blipFill>
        <p:spPr>
          <a:xfrm>
            <a:off x="0" y="0"/>
            <a:ext cx="9139536" cy="6858000"/>
          </a:xfrm>
          <a:prstGeom prst="rect">
            <a:avLst/>
          </a:prstGeom>
        </p:spPr>
      </p:pic>
      <p:pic>
        <p:nvPicPr>
          <p:cNvPr id="9" name="8 Resim" descr="logo_Meb.png"/>
          <p:cNvPicPr>
            <a:picLocks noChangeAspect="1"/>
          </p:cNvPicPr>
          <p:nvPr/>
        </p:nvPicPr>
        <p:blipFill>
          <a:blip r:embed="rId3"/>
          <a:stretch>
            <a:fillRect/>
          </a:stretch>
        </p:blipFill>
        <p:spPr>
          <a:xfrm>
            <a:off x="152400" y="0"/>
            <a:ext cx="914400" cy="914400"/>
          </a:xfrm>
          <a:prstGeom prst="rect">
            <a:avLst/>
          </a:prstGeom>
          <a:noFill/>
          <a:ln>
            <a:noFill/>
          </a:ln>
        </p:spPr>
      </p:pic>
      <p:sp>
        <p:nvSpPr>
          <p:cNvPr id="10" name="9 Metin kutusu"/>
          <p:cNvSpPr txBox="1"/>
          <p:nvPr/>
        </p:nvSpPr>
        <p:spPr>
          <a:xfrm>
            <a:off x="1066800" y="152400"/>
            <a:ext cx="2095830" cy="646331"/>
          </a:xfrm>
          <a:prstGeom prst="rect">
            <a:avLst/>
          </a:prstGeom>
          <a:noFill/>
        </p:spPr>
        <p:txBody>
          <a:bodyPr wrap="none" rtlCol="0">
            <a:spAutoFit/>
          </a:bodyPr>
          <a:lstStyle/>
          <a:p>
            <a:r>
              <a:rPr lang="tr-TR" sz="1200" b="1" dirty="0" smtClean="0">
                <a:solidFill>
                  <a:schemeClr val="bg1"/>
                </a:solidFill>
              </a:rPr>
              <a:t>T.C.</a:t>
            </a:r>
          </a:p>
          <a:p>
            <a:r>
              <a:rPr lang="tr-TR" sz="1200" b="1" dirty="0" smtClean="0">
                <a:solidFill>
                  <a:schemeClr val="bg1"/>
                </a:solidFill>
              </a:rPr>
              <a:t>ADANA VALİLİĞİ</a:t>
            </a:r>
          </a:p>
          <a:p>
            <a:r>
              <a:rPr lang="tr-TR" sz="1200" b="1" dirty="0" smtClean="0">
                <a:solidFill>
                  <a:schemeClr val="bg1"/>
                </a:solidFill>
              </a:rPr>
              <a:t>İL MİLLİ EĞİTİM MÜDÜRLÜĞÜ</a:t>
            </a:r>
            <a:endParaRPr lang="tr-TR" sz="1200" b="1" dirty="0">
              <a:solidFill>
                <a:schemeClr val="bg1"/>
              </a:solidFill>
            </a:endParaRPr>
          </a:p>
        </p:txBody>
      </p:sp>
      <p:sp>
        <p:nvSpPr>
          <p:cNvPr id="19" name="18 Yuvarlatılmış Dikdörtgen"/>
          <p:cNvSpPr/>
          <p:nvPr/>
        </p:nvSpPr>
        <p:spPr>
          <a:xfrm>
            <a:off x="1752600" y="6324600"/>
            <a:ext cx="6934200" cy="457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6" name="Picture 2" descr="C:\Documents and Settings\Administrator\Desktop\logo\avrupa-birliği-bakanlığı-logosu\ab_bakanligi\jpg\ab_bakanligi_yazisiz.jpg"/>
          <p:cNvPicPr>
            <a:picLocks noChangeArrowheads="1"/>
          </p:cNvPicPr>
          <p:nvPr/>
        </p:nvPicPr>
        <p:blipFill>
          <a:blip r:embed="rId4" cstate="print"/>
          <a:srcRect/>
          <a:stretch>
            <a:fillRect/>
          </a:stretch>
        </p:blipFill>
        <p:spPr bwMode="auto">
          <a:xfrm>
            <a:off x="4038600" y="6400800"/>
            <a:ext cx="665988" cy="356616"/>
          </a:xfrm>
          <a:prstGeom prst="rect">
            <a:avLst/>
          </a:prstGeom>
          <a:noFill/>
        </p:spPr>
      </p:pic>
      <p:pic>
        <p:nvPicPr>
          <p:cNvPr id="16" name="15 Resim" descr="European Commission Logo fond blanc.png"/>
          <p:cNvPicPr>
            <a:picLocks noChangeAspect="1"/>
          </p:cNvPicPr>
          <p:nvPr/>
        </p:nvPicPr>
        <p:blipFill>
          <a:blip r:embed="rId5" cstate="print"/>
          <a:stretch>
            <a:fillRect/>
          </a:stretch>
        </p:blipFill>
        <p:spPr>
          <a:xfrm>
            <a:off x="2057400" y="6400800"/>
            <a:ext cx="596206" cy="365760"/>
          </a:xfrm>
          <a:prstGeom prst="rect">
            <a:avLst/>
          </a:prstGeom>
        </p:spPr>
      </p:pic>
      <p:pic>
        <p:nvPicPr>
          <p:cNvPr id="15" name="14 Resim" descr="Ulusal_ajans_yazili_logo.png"/>
          <p:cNvPicPr>
            <a:picLocks/>
          </p:cNvPicPr>
          <p:nvPr/>
        </p:nvPicPr>
        <p:blipFill>
          <a:blip r:embed="rId6" cstate="print"/>
          <a:stretch>
            <a:fillRect/>
          </a:stretch>
        </p:blipFill>
        <p:spPr>
          <a:xfrm>
            <a:off x="6248400" y="6400800"/>
            <a:ext cx="228600" cy="365760"/>
          </a:xfrm>
          <a:prstGeom prst="rect">
            <a:avLst/>
          </a:prstGeom>
        </p:spPr>
      </p:pic>
      <p:pic>
        <p:nvPicPr>
          <p:cNvPr id="17" name="16 Resim" descr="adana mem logo.png"/>
          <p:cNvPicPr>
            <a:picLocks/>
          </p:cNvPicPr>
          <p:nvPr/>
        </p:nvPicPr>
        <p:blipFill>
          <a:blip r:embed="rId7" cstate="print"/>
          <a:stretch>
            <a:fillRect/>
          </a:stretch>
        </p:blipFill>
        <p:spPr>
          <a:xfrm>
            <a:off x="8001000" y="6358128"/>
            <a:ext cx="381000" cy="347472"/>
          </a:xfrm>
          <a:prstGeom prst="rect">
            <a:avLst/>
          </a:prstGeom>
        </p:spPr>
      </p:pic>
      <p:sp>
        <p:nvSpPr>
          <p:cNvPr id="18" name="Text Placeholder 4"/>
          <p:cNvSpPr txBox="1">
            <a:spLocks/>
          </p:cNvSpPr>
          <p:nvPr/>
        </p:nvSpPr>
        <p:spPr>
          <a:xfrm>
            <a:off x="228600" y="1019205"/>
            <a:ext cx="8382000" cy="500059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itchFamily="34" charset="0"/>
              <a:buChar char="•"/>
            </a:pPr>
            <a:r>
              <a:rPr lang="tr-TR" sz="2800" b="1" dirty="0" smtClean="0">
                <a:solidFill>
                  <a:srgbClr val="3333FF"/>
                </a:solidFill>
              </a:rPr>
              <a:t>PROJE NEDİR?</a:t>
            </a:r>
          </a:p>
          <a:p>
            <a:pPr marL="457200" indent="-457200" algn="just">
              <a:buFont typeface="Arial" pitchFamily="34" charset="0"/>
              <a:buChar char="•"/>
            </a:pPr>
            <a:r>
              <a:rPr lang="en-US" sz="2800" dirty="0" err="1" smtClean="0">
                <a:solidFill>
                  <a:schemeClr val="tx1"/>
                </a:solidFill>
              </a:rPr>
              <a:t>Proje</a:t>
            </a:r>
            <a:r>
              <a:rPr lang="en-US" sz="2800" dirty="0">
                <a:solidFill>
                  <a:schemeClr val="tx1"/>
                </a:solidFill>
              </a:rPr>
              <a:t>, </a:t>
            </a:r>
            <a:r>
              <a:rPr lang="en-US" sz="2800" dirty="0" err="1">
                <a:solidFill>
                  <a:schemeClr val="tx1"/>
                </a:solidFill>
              </a:rPr>
              <a:t>belirli</a:t>
            </a:r>
            <a:r>
              <a:rPr lang="en-US" sz="2800" dirty="0">
                <a:solidFill>
                  <a:schemeClr val="tx1"/>
                </a:solidFill>
              </a:rPr>
              <a:t> </a:t>
            </a:r>
            <a:r>
              <a:rPr lang="en-US" sz="2800" dirty="0" err="1">
                <a:solidFill>
                  <a:schemeClr val="tx1"/>
                </a:solidFill>
              </a:rPr>
              <a:t>bir</a:t>
            </a:r>
            <a:r>
              <a:rPr lang="en-US" sz="2800" dirty="0">
                <a:solidFill>
                  <a:schemeClr val="tx1"/>
                </a:solidFill>
              </a:rPr>
              <a:t> </a:t>
            </a:r>
            <a:r>
              <a:rPr lang="en-US" sz="2800" u="sng" dirty="0" err="1">
                <a:solidFill>
                  <a:schemeClr val="tx1"/>
                </a:solidFill>
              </a:rPr>
              <a:t>hedefe</a:t>
            </a:r>
            <a:r>
              <a:rPr lang="en-US" sz="2800" dirty="0">
                <a:solidFill>
                  <a:schemeClr val="tx1"/>
                </a:solidFill>
              </a:rPr>
              <a:t> </a:t>
            </a:r>
            <a:r>
              <a:rPr lang="en-US" sz="2800" dirty="0" err="1">
                <a:solidFill>
                  <a:schemeClr val="tx1"/>
                </a:solidFill>
              </a:rPr>
              <a:t>ulaşmak</a:t>
            </a:r>
            <a:r>
              <a:rPr lang="en-US" sz="2800" dirty="0">
                <a:solidFill>
                  <a:schemeClr val="tx1"/>
                </a:solidFill>
              </a:rPr>
              <a:t> </a:t>
            </a:r>
            <a:r>
              <a:rPr lang="en-US" sz="2800" dirty="0" err="1">
                <a:solidFill>
                  <a:schemeClr val="tx1"/>
                </a:solidFill>
              </a:rPr>
              <a:t>amacıyla</a:t>
            </a:r>
            <a:r>
              <a:rPr lang="en-US" sz="2800" dirty="0">
                <a:solidFill>
                  <a:schemeClr val="tx1"/>
                </a:solidFill>
              </a:rPr>
              <a:t> </a:t>
            </a:r>
            <a:r>
              <a:rPr lang="en-US" sz="2800" dirty="0" err="1">
                <a:solidFill>
                  <a:schemeClr val="tx1"/>
                </a:solidFill>
              </a:rPr>
              <a:t>zamanın</a:t>
            </a:r>
            <a:r>
              <a:rPr lang="en-US" sz="2800" dirty="0">
                <a:solidFill>
                  <a:schemeClr val="tx1"/>
                </a:solidFill>
              </a:rPr>
              <a:t> </a:t>
            </a:r>
            <a:r>
              <a:rPr lang="en-US" sz="2800" dirty="0" err="1">
                <a:solidFill>
                  <a:schemeClr val="tx1"/>
                </a:solidFill>
              </a:rPr>
              <a:t>ve</a:t>
            </a:r>
            <a:r>
              <a:rPr lang="en-US" sz="2800" dirty="0">
                <a:solidFill>
                  <a:schemeClr val="tx1"/>
                </a:solidFill>
              </a:rPr>
              <a:t> </a:t>
            </a:r>
            <a:r>
              <a:rPr lang="en-US" sz="2800" u="sng" dirty="0" err="1">
                <a:solidFill>
                  <a:schemeClr val="tx1"/>
                </a:solidFill>
              </a:rPr>
              <a:t>kaynakların</a:t>
            </a:r>
            <a:r>
              <a:rPr lang="en-US" sz="2800" dirty="0">
                <a:solidFill>
                  <a:schemeClr val="tx1"/>
                </a:solidFill>
              </a:rPr>
              <a:t> </a:t>
            </a:r>
            <a:r>
              <a:rPr lang="en-US" sz="2800" dirty="0" err="1" smtClean="0">
                <a:solidFill>
                  <a:schemeClr val="tx1"/>
                </a:solidFill>
              </a:rPr>
              <a:t>kullanımını</a:t>
            </a:r>
            <a:r>
              <a:rPr lang="tr-TR" sz="2800" dirty="0" smtClean="0">
                <a:solidFill>
                  <a:schemeClr val="tx1"/>
                </a:solidFill>
              </a:rPr>
              <a:t> </a:t>
            </a:r>
            <a:r>
              <a:rPr lang="en-US" sz="2800" dirty="0" err="1" smtClean="0">
                <a:solidFill>
                  <a:schemeClr val="tx1"/>
                </a:solidFill>
              </a:rPr>
              <a:t>planlayan</a:t>
            </a:r>
            <a:r>
              <a:rPr lang="en-US" sz="2800" dirty="0" smtClean="0">
                <a:solidFill>
                  <a:schemeClr val="tx1"/>
                </a:solidFill>
              </a:rPr>
              <a:t> </a:t>
            </a:r>
            <a:r>
              <a:rPr lang="en-US" sz="2800" u="sng" dirty="0" err="1">
                <a:solidFill>
                  <a:schemeClr val="tx1"/>
                </a:solidFill>
              </a:rPr>
              <a:t>faaliyetler</a:t>
            </a:r>
            <a:r>
              <a:rPr lang="en-US" sz="2800" u="sng" dirty="0">
                <a:solidFill>
                  <a:schemeClr val="tx1"/>
                </a:solidFill>
              </a:rPr>
              <a:t> </a:t>
            </a:r>
            <a:r>
              <a:rPr lang="en-US" sz="2800" u="sng" dirty="0" err="1">
                <a:solidFill>
                  <a:schemeClr val="tx1"/>
                </a:solidFill>
              </a:rPr>
              <a:t>dizisidir</a:t>
            </a:r>
            <a:r>
              <a:rPr lang="en-US" sz="2800" dirty="0">
                <a:solidFill>
                  <a:schemeClr val="tx1"/>
                </a:solidFill>
              </a:rPr>
              <a:t>. </a:t>
            </a:r>
            <a:r>
              <a:rPr lang="en-US" sz="2800" dirty="0" err="1">
                <a:solidFill>
                  <a:schemeClr val="tx1"/>
                </a:solidFill>
              </a:rPr>
              <a:t>Finansal</a:t>
            </a:r>
            <a:r>
              <a:rPr lang="en-US" sz="2800" dirty="0">
                <a:solidFill>
                  <a:schemeClr val="tx1"/>
                </a:solidFill>
              </a:rPr>
              <a:t>, </a:t>
            </a:r>
            <a:r>
              <a:rPr lang="en-US" sz="2800" dirty="0" err="1">
                <a:solidFill>
                  <a:schemeClr val="tx1"/>
                </a:solidFill>
              </a:rPr>
              <a:t>teknik</a:t>
            </a:r>
            <a:r>
              <a:rPr lang="en-US" sz="2800" dirty="0">
                <a:solidFill>
                  <a:schemeClr val="tx1"/>
                </a:solidFill>
              </a:rPr>
              <a:t> </a:t>
            </a:r>
            <a:r>
              <a:rPr lang="en-US" sz="2800" dirty="0" err="1">
                <a:solidFill>
                  <a:schemeClr val="tx1"/>
                </a:solidFill>
              </a:rPr>
              <a:t>ve</a:t>
            </a:r>
            <a:r>
              <a:rPr lang="en-US" sz="2800" dirty="0">
                <a:solidFill>
                  <a:schemeClr val="tx1"/>
                </a:solidFill>
              </a:rPr>
              <a:t> </a:t>
            </a:r>
            <a:r>
              <a:rPr lang="en-US" sz="2800" dirty="0" err="1">
                <a:solidFill>
                  <a:schemeClr val="tx1"/>
                </a:solidFill>
              </a:rPr>
              <a:t>insani</a:t>
            </a:r>
            <a:r>
              <a:rPr lang="en-US" sz="2800" dirty="0">
                <a:solidFill>
                  <a:schemeClr val="tx1"/>
                </a:solidFill>
              </a:rPr>
              <a:t> </a:t>
            </a:r>
            <a:r>
              <a:rPr lang="en-US" sz="2800" dirty="0" err="1">
                <a:solidFill>
                  <a:schemeClr val="tx1"/>
                </a:solidFill>
              </a:rPr>
              <a:t>kaynakların</a:t>
            </a:r>
            <a:r>
              <a:rPr lang="en-US" sz="2800" dirty="0">
                <a:solidFill>
                  <a:schemeClr val="tx1"/>
                </a:solidFill>
              </a:rPr>
              <a:t> </a:t>
            </a:r>
            <a:r>
              <a:rPr lang="en-US" sz="2800" dirty="0" err="1">
                <a:solidFill>
                  <a:schemeClr val="tx1"/>
                </a:solidFill>
              </a:rPr>
              <a:t>bir</a:t>
            </a:r>
            <a:r>
              <a:rPr lang="en-US" sz="2800" dirty="0">
                <a:solidFill>
                  <a:schemeClr val="tx1"/>
                </a:solidFill>
              </a:rPr>
              <a:t> </a:t>
            </a:r>
            <a:r>
              <a:rPr lang="en-US" sz="2800" dirty="0" err="1" smtClean="0">
                <a:solidFill>
                  <a:schemeClr val="tx1"/>
                </a:solidFill>
              </a:rPr>
              <a:t>sonuç</a:t>
            </a:r>
            <a:r>
              <a:rPr lang="tr-TR" sz="2800" dirty="0" smtClean="0">
                <a:solidFill>
                  <a:schemeClr val="tx1"/>
                </a:solidFill>
              </a:rPr>
              <a:t> </a:t>
            </a:r>
            <a:r>
              <a:rPr lang="en-US" sz="2800" dirty="0" err="1" smtClean="0">
                <a:solidFill>
                  <a:schemeClr val="tx1"/>
                </a:solidFill>
              </a:rPr>
              <a:t>üretmek</a:t>
            </a:r>
            <a:r>
              <a:rPr lang="en-US" sz="2800" dirty="0" smtClean="0">
                <a:solidFill>
                  <a:schemeClr val="tx1"/>
                </a:solidFill>
              </a:rPr>
              <a:t> </a:t>
            </a:r>
            <a:r>
              <a:rPr lang="en-US" sz="2800" dirty="0" err="1">
                <a:solidFill>
                  <a:schemeClr val="tx1"/>
                </a:solidFill>
              </a:rPr>
              <a:t>üzere</a:t>
            </a:r>
            <a:r>
              <a:rPr lang="en-US" sz="2800" dirty="0">
                <a:solidFill>
                  <a:schemeClr val="tx1"/>
                </a:solidFill>
              </a:rPr>
              <a:t> </a:t>
            </a:r>
            <a:r>
              <a:rPr lang="en-US" sz="2800" dirty="0" err="1">
                <a:solidFill>
                  <a:schemeClr val="tx1"/>
                </a:solidFill>
              </a:rPr>
              <a:t>belirli</a:t>
            </a:r>
            <a:r>
              <a:rPr lang="en-US" sz="2800" dirty="0">
                <a:solidFill>
                  <a:schemeClr val="tx1"/>
                </a:solidFill>
              </a:rPr>
              <a:t> </a:t>
            </a:r>
            <a:r>
              <a:rPr lang="en-US" sz="2800" dirty="0" err="1">
                <a:solidFill>
                  <a:schemeClr val="tx1"/>
                </a:solidFill>
              </a:rPr>
              <a:t>bir</a:t>
            </a:r>
            <a:r>
              <a:rPr lang="en-US" sz="2800" dirty="0">
                <a:solidFill>
                  <a:schemeClr val="tx1"/>
                </a:solidFill>
              </a:rPr>
              <a:t> </a:t>
            </a:r>
            <a:r>
              <a:rPr lang="en-US" sz="2800" dirty="0" err="1">
                <a:solidFill>
                  <a:schemeClr val="tx1"/>
                </a:solidFill>
              </a:rPr>
              <a:t>zaman</a:t>
            </a:r>
            <a:r>
              <a:rPr lang="en-US" sz="2800" dirty="0">
                <a:solidFill>
                  <a:schemeClr val="tx1"/>
                </a:solidFill>
              </a:rPr>
              <a:t> </a:t>
            </a:r>
            <a:r>
              <a:rPr lang="en-US" sz="2800" dirty="0" err="1">
                <a:solidFill>
                  <a:schemeClr val="tx1"/>
                </a:solidFill>
              </a:rPr>
              <a:t>diliminde</a:t>
            </a:r>
            <a:r>
              <a:rPr lang="en-US" sz="2800" dirty="0">
                <a:solidFill>
                  <a:schemeClr val="tx1"/>
                </a:solidFill>
              </a:rPr>
              <a:t> </a:t>
            </a:r>
            <a:r>
              <a:rPr lang="en-US" sz="2800" dirty="0" err="1">
                <a:solidFill>
                  <a:schemeClr val="tx1"/>
                </a:solidFill>
              </a:rPr>
              <a:t>ve</a:t>
            </a:r>
            <a:r>
              <a:rPr lang="en-US" sz="2800" dirty="0">
                <a:solidFill>
                  <a:schemeClr val="tx1"/>
                </a:solidFill>
              </a:rPr>
              <a:t> </a:t>
            </a:r>
            <a:r>
              <a:rPr lang="en-US" sz="2800" dirty="0" err="1">
                <a:solidFill>
                  <a:schemeClr val="tx1"/>
                </a:solidFill>
              </a:rPr>
              <a:t>yerde</a:t>
            </a:r>
            <a:r>
              <a:rPr lang="en-US" sz="2800" dirty="0">
                <a:solidFill>
                  <a:schemeClr val="tx1"/>
                </a:solidFill>
              </a:rPr>
              <a:t> </a:t>
            </a:r>
            <a:r>
              <a:rPr lang="en-US" sz="2800" dirty="0" err="1">
                <a:solidFill>
                  <a:schemeClr val="tx1"/>
                </a:solidFill>
              </a:rPr>
              <a:t>planlı</a:t>
            </a:r>
            <a:r>
              <a:rPr lang="en-US" sz="2800" dirty="0">
                <a:solidFill>
                  <a:schemeClr val="tx1"/>
                </a:solidFill>
              </a:rPr>
              <a:t> </a:t>
            </a:r>
            <a:r>
              <a:rPr lang="en-US" sz="2800" dirty="0" err="1">
                <a:solidFill>
                  <a:schemeClr val="tx1"/>
                </a:solidFill>
              </a:rPr>
              <a:t>kullanımı</a:t>
            </a:r>
            <a:r>
              <a:rPr lang="en-US" sz="2800" dirty="0">
                <a:solidFill>
                  <a:schemeClr val="tx1"/>
                </a:solidFill>
              </a:rPr>
              <a:t> </a:t>
            </a:r>
            <a:r>
              <a:rPr lang="en-US" sz="2800" dirty="0" err="1" smtClean="0">
                <a:solidFill>
                  <a:schemeClr val="tx1"/>
                </a:solidFill>
              </a:rPr>
              <a:t>üzerine</a:t>
            </a:r>
            <a:r>
              <a:rPr lang="tr-TR" sz="2800" dirty="0" smtClean="0">
                <a:solidFill>
                  <a:schemeClr val="tx1"/>
                </a:solidFill>
              </a:rPr>
              <a:t> </a:t>
            </a:r>
            <a:r>
              <a:rPr lang="en-US" sz="2800" dirty="0" err="1" smtClean="0">
                <a:solidFill>
                  <a:schemeClr val="tx1"/>
                </a:solidFill>
              </a:rPr>
              <a:t>kurulmuştur</a:t>
            </a:r>
            <a:r>
              <a:rPr lang="en-US" sz="2800" dirty="0" smtClean="0">
                <a:solidFill>
                  <a:schemeClr val="tx1"/>
                </a:solidFill>
              </a:rPr>
              <a:t>.</a:t>
            </a:r>
            <a:endParaRPr lang="tr-TR" sz="2800" dirty="0" smtClean="0">
              <a:solidFill>
                <a:schemeClr val="tx1"/>
              </a:solidFill>
            </a:endParaRPr>
          </a:p>
          <a:p>
            <a:endParaRPr lang="tr-TR" altLang="tr-TR" sz="2800" dirty="0" smtClean="0">
              <a:solidFill>
                <a:srgbClr val="FF0000"/>
              </a:solidFill>
              <a:latin typeface="Tahoma" pitchFamily="34" charset="0"/>
              <a:cs typeface="Tahoma" pitchFamily="34" charset="0"/>
            </a:endParaRPr>
          </a:p>
        </p:txBody>
      </p:sp>
      <p:pic>
        <p:nvPicPr>
          <p:cNvPr id="21" name="13 Resim" descr="adsız3.bmp"/>
          <p:cNvPicPr>
            <a:picLocks noChangeAspect="1"/>
          </p:cNvPicPr>
          <p:nvPr/>
        </p:nvPicPr>
        <p:blipFill>
          <a:blip r:embed="rId8"/>
          <a:stretch>
            <a:fillRect/>
          </a:stretch>
        </p:blipFill>
        <p:spPr>
          <a:xfrm>
            <a:off x="-76200" y="5867400"/>
            <a:ext cx="9230976" cy="990600"/>
          </a:xfrm>
          <a:prstGeom prst="rect">
            <a:avLst/>
          </a:prstGeom>
          <a:noFill/>
          <a:ln>
            <a:noFill/>
          </a:ln>
          <a:scene3d>
            <a:camera prst="orthographicFront">
              <a:rot lat="0" lon="10500000" rev="0"/>
            </a:camera>
            <a:lightRig rig="threePt" dir="t"/>
          </a:scene3d>
        </p:spPr>
      </p:pic>
      <p:sp>
        <p:nvSpPr>
          <p:cNvPr id="22" name="18 Yuvarlatılmış Dikdörtgen"/>
          <p:cNvSpPr/>
          <p:nvPr/>
        </p:nvSpPr>
        <p:spPr>
          <a:xfrm>
            <a:off x="1122599" y="6019800"/>
            <a:ext cx="7869001" cy="76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3" name="Picture 2" descr="C:\Users\Burçin\Desktop\1031px-MEB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85876" y="6055716"/>
            <a:ext cx="920038" cy="726084"/>
          </a:xfrm>
          <a:prstGeom prst="rect">
            <a:avLst/>
          </a:prstGeom>
          <a:noFill/>
          <a:extLst>
            <a:ext uri="{909E8E84-426E-40DD-AFC4-6F175D3DCCD1}">
              <a14:hiddenFill xmlns:a14="http://schemas.microsoft.com/office/drawing/2010/main">
                <a:solidFill>
                  <a:srgbClr val="FFFFFF"/>
                </a:solidFill>
              </a14:hiddenFill>
            </a:ext>
          </a:extLst>
        </p:spPr>
      </p:pic>
      <p:pic>
        <p:nvPicPr>
          <p:cNvPr id="24" name="16 Resim" descr="adana mem logo.png"/>
          <p:cNvPicPr>
            <a:picLocks/>
          </p:cNvPicPr>
          <p:nvPr/>
        </p:nvPicPr>
        <p:blipFill>
          <a:blip r:embed="rId10" cstate="print"/>
          <a:stretch>
            <a:fillRect/>
          </a:stretch>
        </p:blipFill>
        <p:spPr>
          <a:xfrm>
            <a:off x="7467600" y="6115050"/>
            <a:ext cx="990600" cy="666750"/>
          </a:xfrm>
          <a:prstGeom prst="rect">
            <a:avLst/>
          </a:prstGeom>
        </p:spPr>
      </p:pic>
      <p:pic>
        <p:nvPicPr>
          <p:cNvPr id="5"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12676" y="3951833"/>
            <a:ext cx="3929688" cy="1877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descr="C:\Users\Burçin\Desktop\logo.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54911" y="6019800"/>
            <a:ext cx="764789" cy="749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399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4" name="3 Resim" descr="adsız2.bmp"/>
          <p:cNvPicPr>
            <a:picLocks noChangeAspect="1"/>
          </p:cNvPicPr>
          <p:nvPr/>
        </p:nvPicPr>
        <p:blipFill>
          <a:blip r:embed="rId2"/>
          <a:stretch>
            <a:fillRect/>
          </a:stretch>
        </p:blipFill>
        <p:spPr>
          <a:xfrm>
            <a:off x="0" y="0"/>
            <a:ext cx="9139536" cy="6858000"/>
          </a:xfrm>
          <a:prstGeom prst="rect">
            <a:avLst/>
          </a:prstGeom>
        </p:spPr>
      </p:pic>
      <p:pic>
        <p:nvPicPr>
          <p:cNvPr id="9" name="8 Resim" descr="logo_Meb.png"/>
          <p:cNvPicPr>
            <a:picLocks noChangeAspect="1"/>
          </p:cNvPicPr>
          <p:nvPr/>
        </p:nvPicPr>
        <p:blipFill>
          <a:blip r:embed="rId3"/>
          <a:stretch>
            <a:fillRect/>
          </a:stretch>
        </p:blipFill>
        <p:spPr>
          <a:xfrm>
            <a:off x="152400" y="0"/>
            <a:ext cx="914400" cy="914400"/>
          </a:xfrm>
          <a:prstGeom prst="rect">
            <a:avLst/>
          </a:prstGeom>
          <a:noFill/>
          <a:ln>
            <a:noFill/>
          </a:ln>
        </p:spPr>
      </p:pic>
      <p:sp>
        <p:nvSpPr>
          <p:cNvPr id="10" name="9 Metin kutusu"/>
          <p:cNvSpPr txBox="1"/>
          <p:nvPr/>
        </p:nvSpPr>
        <p:spPr>
          <a:xfrm>
            <a:off x="1066800" y="152400"/>
            <a:ext cx="2095830" cy="646331"/>
          </a:xfrm>
          <a:prstGeom prst="rect">
            <a:avLst/>
          </a:prstGeom>
          <a:noFill/>
        </p:spPr>
        <p:txBody>
          <a:bodyPr wrap="none" rtlCol="0">
            <a:spAutoFit/>
          </a:bodyPr>
          <a:lstStyle/>
          <a:p>
            <a:r>
              <a:rPr lang="tr-TR" sz="1200" b="1" dirty="0" smtClean="0">
                <a:solidFill>
                  <a:schemeClr val="bg1"/>
                </a:solidFill>
              </a:rPr>
              <a:t>T.C.</a:t>
            </a:r>
          </a:p>
          <a:p>
            <a:r>
              <a:rPr lang="tr-TR" sz="1200" b="1" dirty="0" smtClean="0">
                <a:solidFill>
                  <a:schemeClr val="bg1"/>
                </a:solidFill>
              </a:rPr>
              <a:t>ADANA VALİLİĞİ</a:t>
            </a:r>
          </a:p>
          <a:p>
            <a:r>
              <a:rPr lang="tr-TR" sz="1200" b="1" dirty="0" smtClean="0">
                <a:solidFill>
                  <a:schemeClr val="bg1"/>
                </a:solidFill>
              </a:rPr>
              <a:t>İL MİLLİ EĞİTİM MÜDÜRLÜĞÜ</a:t>
            </a:r>
            <a:endParaRPr lang="tr-TR" sz="1200" b="1" dirty="0">
              <a:solidFill>
                <a:schemeClr val="bg1"/>
              </a:solidFill>
            </a:endParaRPr>
          </a:p>
        </p:txBody>
      </p:sp>
      <p:sp>
        <p:nvSpPr>
          <p:cNvPr id="19" name="18 Yuvarlatılmış Dikdörtgen"/>
          <p:cNvSpPr/>
          <p:nvPr/>
        </p:nvSpPr>
        <p:spPr>
          <a:xfrm>
            <a:off x="1752600" y="6324600"/>
            <a:ext cx="6934200" cy="457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6" name="Picture 2" descr="C:\Documents and Settings\Administrator\Desktop\logo\avrupa-birliği-bakanlığı-logosu\ab_bakanligi\jpg\ab_bakanligi_yazisiz.jpg"/>
          <p:cNvPicPr>
            <a:picLocks noChangeArrowheads="1"/>
          </p:cNvPicPr>
          <p:nvPr/>
        </p:nvPicPr>
        <p:blipFill>
          <a:blip r:embed="rId4" cstate="print"/>
          <a:srcRect/>
          <a:stretch>
            <a:fillRect/>
          </a:stretch>
        </p:blipFill>
        <p:spPr bwMode="auto">
          <a:xfrm>
            <a:off x="4038600" y="6400800"/>
            <a:ext cx="665988" cy="356616"/>
          </a:xfrm>
          <a:prstGeom prst="rect">
            <a:avLst/>
          </a:prstGeom>
          <a:noFill/>
        </p:spPr>
      </p:pic>
      <p:pic>
        <p:nvPicPr>
          <p:cNvPr id="16" name="15 Resim" descr="European Commission Logo fond blanc.png"/>
          <p:cNvPicPr>
            <a:picLocks noChangeAspect="1"/>
          </p:cNvPicPr>
          <p:nvPr/>
        </p:nvPicPr>
        <p:blipFill>
          <a:blip r:embed="rId5" cstate="print"/>
          <a:stretch>
            <a:fillRect/>
          </a:stretch>
        </p:blipFill>
        <p:spPr>
          <a:xfrm>
            <a:off x="2057400" y="6400800"/>
            <a:ext cx="596206" cy="365760"/>
          </a:xfrm>
          <a:prstGeom prst="rect">
            <a:avLst/>
          </a:prstGeom>
        </p:spPr>
      </p:pic>
      <p:pic>
        <p:nvPicPr>
          <p:cNvPr id="15" name="14 Resim" descr="Ulusal_ajans_yazili_logo.png"/>
          <p:cNvPicPr>
            <a:picLocks/>
          </p:cNvPicPr>
          <p:nvPr/>
        </p:nvPicPr>
        <p:blipFill>
          <a:blip r:embed="rId6" cstate="print"/>
          <a:stretch>
            <a:fillRect/>
          </a:stretch>
        </p:blipFill>
        <p:spPr>
          <a:xfrm>
            <a:off x="6248400" y="6400800"/>
            <a:ext cx="228600" cy="365760"/>
          </a:xfrm>
          <a:prstGeom prst="rect">
            <a:avLst/>
          </a:prstGeom>
        </p:spPr>
      </p:pic>
      <p:pic>
        <p:nvPicPr>
          <p:cNvPr id="17" name="16 Resim" descr="adana mem logo.png"/>
          <p:cNvPicPr>
            <a:picLocks/>
          </p:cNvPicPr>
          <p:nvPr/>
        </p:nvPicPr>
        <p:blipFill>
          <a:blip r:embed="rId7" cstate="print"/>
          <a:stretch>
            <a:fillRect/>
          </a:stretch>
        </p:blipFill>
        <p:spPr>
          <a:xfrm>
            <a:off x="8001000" y="6358128"/>
            <a:ext cx="381000" cy="347472"/>
          </a:xfrm>
          <a:prstGeom prst="rect">
            <a:avLst/>
          </a:prstGeom>
        </p:spPr>
      </p:pic>
      <p:sp>
        <p:nvSpPr>
          <p:cNvPr id="18" name="Text Placeholder 4"/>
          <p:cNvSpPr txBox="1">
            <a:spLocks/>
          </p:cNvSpPr>
          <p:nvPr/>
        </p:nvSpPr>
        <p:spPr>
          <a:xfrm>
            <a:off x="228600" y="1019205"/>
            <a:ext cx="8382000" cy="5000595"/>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itchFamily="34" charset="0"/>
              <a:buChar char="•"/>
            </a:pPr>
            <a:r>
              <a:rPr lang="tr-TR" sz="2800" b="1" dirty="0" smtClean="0">
                <a:solidFill>
                  <a:srgbClr val="3333FF"/>
                </a:solidFill>
              </a:rPr>
              <a:t>PROJE NEDİR?</a:t>
            </a:r>
          </a:p>
          <a:p>
            <a:pPr marL="457200" lvl="0" indent="-457200" algn="l">
              <a:buFont typeface="Arial" pitchFamily="34" charset="0"/>
              <a:buChar char="•"/>
            </a:pPr>
            <a:r>
              <a:rPr lang="tr-TR" sz="2800" dirty="0" smtClean="0">
                <a:solidFill>
                  <a:schemeClr val="tx1"/>
                </a:solidFill>
                <a:latin typeface="Times New Roman" pitchFamily="18" charset="0"/>
                <a:cs typeface="Times New Roman" pitchFamily="18" charset="0"/>
              </a:rPr>
              <a:t>Her </a:t>
            </a:r>
            <a:r>
              <a:rPr lang="tr-TR" sz="2800" dirty="0">
                <a:solidFill>
                  <a:schemeClr val="tx1"/>
                </a:solidFill>
                <a:latin typeface="Times New Roman" pitchFamily="18" charset="0"/>
                <a:cs typeface="Times New Roman" pitchFamily="18" charset="0"/>
              </a:rPr>
              <a:t>proje bir ihtiyaçtan </a:t>
            </a:r>
            <a:r>
              <a:rPr lang="tr-TR" sz="2800" dirty="0" smtClean="0">
                <a:solidFill>
                  <a:schemeClr val="tx1"/>
                </a:solidFill>
                <a:latin typeface="Times New Roman" pitchFamily="18" charset="0"/>
                <a:cs typeface="Times New Roman" pitchFamily="18" charset="0"/>
              </a:rPr>
              <a:t>doğar, bu </a:t>
            </a:r>
            <a:r>
              <a:rPr lang="tr-TR" sz="2800" dirty="0">
                <a:solidFill>
                  <a:schemeClr val="tx1"/>
                </a:solidFill>
                <a:latin typeface="Times New Roman" pitchFamily="18" charset="0"/>
                <a:cs typeface="Times New Roman" pitchFamily="18" charset="0"/>
              </a:rPr>
              <a:t>ihtiyacı karşılamaya yönelik olarak </a:t>
            </a:r>
            <a:r>
              <a:rPr lang="tr-TR" sz="2800" dirty="0" smtClean="0">
                <a:solidFill>
                  <a:schemeClr val="tx1"/>
                </a:solidFill>
                <a:latin typeface="Times New Roman" pitchFamily="18" charset="0"/>
                <a:cs typeface="Times New Roman" pitchFamily="18" charset="0"/>
              </a:rPr>
              <a:t>tasarlanır</a:t>
            </a:r>
            <a:r>
              <a:rPr lang="tr-TR" sz="2800" dirty="0">
                <a:solidFill>
                  <a:schemeClr val="tx1"/>
                </a:solidFill>
                <a:latin typeface="Times New Roman" pitchFamily="18" charset="0"/>
                <a:cs typeface="Times New Roman" pitchFamily="18" charset="0"/>
              </a:rPr>
              <a:t> </a:t>
            </a:r>
            <a:r>
              <a:rPr lang="tr-TR" sz="2800" dirty="0" smtClean="0">
                <a:solidFill>
                  <a:schemeClr val="tx1"/>
                </a:solidFill>
                <a:latin typeface="Times New Roman" pitchFamily="18" charset="0"/>
                <a:cs typeface="Times New Roman" pitchFamily="18" charset="0"/>
              </a:rPr>
              <a:t>ve f</a:t>
            </a:r>
            <a:r>
              <a:rPr lang="en-US" sz="2800" dirty="0" err="1" smtClean="0">
                <a:solidFill>
                  <a:schemeClr val="tx1"/>
                </a:solidFill>
                <a:latin typeface="Times New Roman" pitchFamily="18" charset="0"/>
                <a:cs typeface="Times New Roman" pitchFamily="18" charset="0"/>
              </a:rPr>
              <a:t>aaliyetleri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belirli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bir</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hedefe</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yönlendirir</a:t>
            </a:r>
            <a:r>
              <a:rPr lang="en-US" sz="2800" dirty="0" smtClean="0">
                <a:solidFill>
                  <a:schemeClr val="tx1"/>
                </a:solidFill>
                <a:latin typeface="Times New Roman" pitchFamily="18" charset="0"/>
                <a:cs typeface="Times New Roman" pitchFamily="18" charset="0"/>
              </a:rPr>
              <a:t>  </a:t>
            </a:r>
          </a:p>
          <a:p>
            <a:pPr marL="457200" indent="-457200" algn="l">
              <a:buFont typeface="Arial" pitchFamily="34" charset="0"/>
              <a:buChar char="•"/>
            </a:pPr>
            <a:r>
              <a:rPr lang="en-US" sz="2800" dirty="0" err="1" smtClean="0">
                <a:solidFill>
                  <a:schemeClr val="tx1"/>
                </a:solidFill>
                <a:latin typeface="Times New Roman" pitchFamily="18" charset="0"/>
                <a:cs typeface="Times New Roman" pitchFamily="18" charset="0"/>
              </a:rPr>
              <a:t>Zaman</a:t>
            </a:r>
            <a:r>
              <a:rPr lang="en-US" sz="2800" dirty="0" smtClean="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ve</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kaynak</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planlamasına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olanak</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sağlar</a:t>
            </a:r>
            <a:r>
              <a:rPr lang="en-US" sz="2800" dirty="0">
                <a:solidFill>
                  <a:schemeClr val="tx1"/>
                </a:solidFill>
                <a:latin typeface="Times New Roman" pitchFamily="18" charset="0"/>
                <a:cs typeface="Times New Roman" pitchFamily="18" charset="0"/>
              </a:rPr>
              <a:t> </a:t>
            </a:r>
          </a:p>
          <a:p>
            <a:pPr marL="457200" indent="-457200" algn="l">
              <a:buFont typeface="Arial" pitchFamily="34" charset="0"/>
              <a:buChar char="•"/>
            </a:pPr>
            <a:r>
              <a:rPr lang="en-US" sz="2800" dirty="0" err="1">
                <a:solidFill>
                  <a:schemeClr val="tx1"/>
                </a:solidFill>
                <a:latin typeface="Times New Roman" pitchFamily="18" charset="0"/>
                <a:cs typeface="Times New Roman" pitchFamily="18" charset="0"/>
              </a:rPr>
              <a:t>İzleme</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ve</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değerlendirmeye</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olanak</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sağlar</a:t>
            </a:r>
            <a:r>
              <a:rPr lang="en-US" sz="2800" dirty="0">
                <a:solidFill>
                  <a:schemeClr val="tx1"/>
                </a:solidFill>
                <a:latin typeface="Times New Roman" pitchFamily="18" charset="0"/>
                <a:cs typeface="Times New Roman" pitchFamily="18" charset="0"/>
              </a:rPr>
              <a:t> </a:t>
            </a:r>
          </a:p>
          <a:p>
            <a:pPr marL="457200" indent="-457200" algn="l">
              <a:buFont typeface="Arial" pitchFamily="34" charset="0"/>
              <a:buChar char="•"/>
            </a:pPr>
            <a:r>
              <a:rPr lang="en-US" sz="2800" dirty="0" err="1" smtClean="0">
                <a:solidFill>
                  <a:schemeClr val="tx1"/>
                </a:solidFill>
                <a:latin typeface="Times New Roman" pitchFamily="18" charset="0"/>
                <a:cs typeface="Times New Roman" pitchFamily="18" charset="0"/>
              </a:rPr>
              <a:t>Kaynak</a:t>
            </a:r>
            <a:r>
              <a:rPr lang="en-US" sz="2800" dirty="0" smtClean="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bulunmasına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yardımcı</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olur</a:t>
            </a:r>
            <a:r>
              <a:rPr lang="en-US" sz="2800" dirty="0">
                <a:solidFill>
                  <a:schemeClr val="tx1"/>
                </a:solidFill>
                <a:latin typeface="Times New Roman" pitchFamily="18" charset="0"/>
                <a:cs typeface="Times New Roman" pitchFamily="18" charset="0"/>
              </a:rPr>
              <a:t> </a:t>
            </a:r>
          </a:p>
          <a:p>
            <a:pPr marL="457200" indent="-457200" algn="l">
              <a:buFont typeface="Arial" pitchFamily="34" charset="0"/>
              <a:buChar char="•"/>
            </a:pPr>
            <a:r>
              <a:rPr lang="en-US" sz="2800" dirty="0" err="1">
                <a:solidFill>
                  <a:schemeClr val="tx1"/>
                </a:solidFill>
                <a:latin typeface="Times New Roman" pitchFamily="18" charset="0"/>
                <a:cs typeface="Times New Roman" pitchFamily="18" charset="0"/>
              </a:rPr>
              <a:t>Hedeflere</a:t>
            </a:r>
            <a:r>
              <a:rPr lang="en-US" sz="2800" dirty="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ula</a:t>
            </a:r>
            <a:r>
              <a:rPr lang="tr-TR" sz="2800" dirty="0" smtClean="0">
                <a:solidFill>
                  <a:schemeClr val="tx1"/>
                </a:solidFill>
                <a:latin typeface="Times New Roman" pitchFamily="18" charset="0"/>
                <a:cs typeface="Times New Roman" pitchFamily="18" charset="0"/>
              </a:rPr>
              <a:t>ş</a:t>
            </a:r>
            <a:r>
              <a:rPr lang="en-US" sz="2800" dirty="0" err="1" smtClean="0">
                <a:solidFill>
                  <a:schemeClr val="tx1"/>
                </a:solidFill>
                <a:latin typeface="Times New Roman" pitchFamily="18" charset="0"/>
                <a:cs typeface="Times New Roman" pitchFamily="18" charset="0"/>
              </a:rPr>
              <a:t>manın</a:t>
            </a:r>
            <a:r>
              <a:rPr lang="en-US" sz="2800" dirty="0" smtClean="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önündeki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risklere</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ve</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engellere</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ilişkin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bilgi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sahibi</a:t>
            </a:r>
            <a:r>
              <a:rPr lang="en-US" sz="2800" dirty="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olunmasın</a:t>
            </a:r>
            <a:r>
              <a:rPr lang="tr-TR" sz="2800" dirty="0" smtClean="0">
                <a:solidFill>
                  <a:schemeClr val="tx1"/>
                </a:solidFill>
                <a:latin typeface="Times New Roman" pitchFamily="18" charset="0"/>
                <a:cs typeface="Times New Roman" pitchFamily="18" charset="0"/>
              </a:rPr>
              <a:t>a</a:t>
            </a:r>
            <a:r>
              <a:rPr lang="en-US" sz="2800" dirty="0" smtClean="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ve</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önlem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alınabilmesine</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olanak</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sağlar</a:t>
            </a:r>
            <a:r>
              <a:rPr lang="en-US" sz="2800" dirty="0">
                <a:solidFill>
                  <a:schemeClr val="tx1"/>
                </a:solidFill>
                <a:latin typeface="Times New Roman" pitchFamily="18" charset="0"/>
                <a:cs typeface="Times New Roman" pitchFamily="18" charset="0"/>
              </a:rPr>
              <a:t>  </a:t>
            </a:r>
          </a:p>
          <a:p>
            <a:pPr marL="457200" indent="-457200" algn="l">
              <a:buFont typeface="Arial" pitchFamily="34" charset="0"/>
              <a:buChar char="•"/>
            </a:pPr>
            <a:r>
              <a:rPr lang="en-US" sz="2800" dirty="0" err="1">
                <a:solidFill>
                  <a:schemeClr val="tx1"/>
                </a:solidFill>
                <a:latin typeface="Times New Roman" pitchFamily="18" charset="0"/>
                <a:cs typeface="Times New Roman" pitchFamily="18" charset="0"/>
              </a:rPr>
              <a:t>Fikrin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anlatımını</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ve</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faaliyetlere</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katılımcılığı</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kolaylaştırır</a:t>
            </a:r>
            <a:r>
              <a:rPr lang="en-US" sz="2800" dirty="0">
                <a:solidFill>
                  <a:schemeClr val="tx1"/>
                </a:solidFill>
                <a:latin typeface="Times New Roman" pitchFamily="18" charset="0"/>
                <a:cs typeface="Times New Roman" pitchFamily="18" charset="0"/>
              </a:rPr>
              <a:t> </a:t>
            </a:r>
            <a:endParaRPr lang="tr-TR" sz="2800" dirty="0" smtClean="0">
              <a:solidFill>
                <a:schemeClr val="tx1"/>
              </a:solidFill>
              <a:latin typeface="Times New Roman" pitchFamily="18" charset="0"/>
              <a:cs typeface="Times New Roman" pitchFamily="18" charset="0"/>
            </a:endParaRPr>
          </a:p>
          <a:p>
            <a:pPr marL="457200" indent="-457200" algn="l">
              <a:buFont typeface="Arial" pitchFamily="34" charset="0"/>
              <a:buChar char="•"/>
            </a:pPr>
            <a:endParaRPr lang="en-US" sz="2800" dirty="0">
              <a:solidFill>
                <a:schemeClr val="tx1"/>
              </a:solidFill>
              <a:latin typeface="Times New Roman" pitchFamily="18" charset="0"/>
              <a:cs typeface="Times New Roman" pitchFamily="18" charset="0"/>
            </a:endParaRPr>
          </a:p>
        </p:txBody>
      </p:sp>
      <p:pic>
        <p:nvPicPr>
          <p:cNvPr id="21" name="13 Resim" descr="adsız3.bmp"/>
          <p:cNvPicPr>
            <a:picLocks noChangeAspect="1"/>
          </p:cNvPicPr>
          <p:nvPr/>
        </p:nvPicPr>
        <p:blipFill>
          <a:blip r:embed="rId8"/>
          <a:stretch>
            <a:fillRect/>
          </a:stretch>
        </p:blipFill>
        <p:spPr>
          <a:xfrm>
            <a:off x="-76200" y="5867400"/>
            <a:ext cx="9230976" cy="990600"/>
          </a:xfrm>
          <a:prstGeom prst="rect">
            <a:avLst/>
          </a:prstGeom>
          <a:noFill/>
          <a:ln>
            <a:noFill/>
          </a:ln>
          <a:scene3d>
            <a:camera prst="orthographicFront">
              <a:rot lat="0" lon="10500000" rev="0"/>
            </a:camera>
            <a:lightRig rig="threePt" dir="t"/>
          </a:scene3d>
        </p:spPr>
      </p:pic>
      <p:sp>
        <p:nvSpPr>
          <p:cNvPr id="22" name="18 Yuvarlatılmış Dikdörtgen"/>
          <p:cNvSpPr/>
          <p:nvPr/>
        </p:nvSpPr>
        <p:spPr>
          <a:xfrm>
            <a:off x="1122599" y="6019800"/>
            <a:ext cx="7869001" cy="76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3" name="Picture 2" descr="C:\Users\Burçin\Desktop\1031px-MEB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85876" y="6055716"/>
            <a:ext cx="920038" cy="726084"/>
          </a:xfrm>
          <a:prstGeom prst="rect">
            <a:avLst/>
          </a:prstGeom>
          <a:noFill/>
          <a:extLst>
            <a:ext uri="{909E8E84-426E-40DD-AFC4-6F175D3DCCD1}">
              <a14:hiddenFill xmlns:a14="http://schemas.microsoft.com/office/drawing/2010/main">
                <a:solidFill>
                  <a:srgbClr val="FFFFFF"/>
                </a:solidFill>
              </a14:hiddenFill>
            </a:ext>
          </a:extLst>
        </p:spPr>
      </p:pic>
      <p:pic>
        <p:nvPicPr>
          <p:cNvPr id="24" name="16 Resim" descr="adana mem logo.png"/>
          <p:cNvPicPr>
            <a:picLocks/>
          </p:cNvPicPr>
          <p:nvPr/>
        </p:nvPicPr>
        <p:blipFill>
          <a:blip r:embed="rId10" cstate="print"/>
          <a:stretch>
            <a:fillRect/>
          </a:stretch>
        </p:blipFill>
        <p:spPr>
          <a:xfrm>
            <a:off x="7391400" y="6115050"/>
            <a:ext cx="990600" cy="666750"/>
          </a:xfrm>
          <a:prstGeom prst="rect">
            <a:avLst/>
          </a:prstGeom>
        </p:spPr>
      </p:pic>
      <p:pic>
        <p:nvPicPr>
          <p:cNvPr id="20" name="Picture 2" descr="C:\Users\Burçin\Desktop\logo.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19600" y="6019800"/>
            <a:ext cx="764789" cy="749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4030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4" name="3 Resim" descr="adsız2.bmp"/>
          <p:cNvPicPr>
            <a:picLocks noChangeAspect="1"/>
          </p:cNvPicPr>
          <p:nvPr/>
        </p:nvPicPr>
        <p:blipFill>
          <a:blip r:embed="rId2"/>
          <a:stretch>
            <a:fillRect/>
          </a:stretch>
        </p:blipFill>
        <p:spPr>
          <a:xfrm>
            <a:off x="0" y="0"/>
            <a:ext cx="9139536" cy="6858000"/>
          </a:xfrm>
          <a:prstGeom prst="rect">
            <a:avLst/>
          </a:prstGeom>
        </p:spPr>
      </p:pic>
      <p:pic>
        <p:nvPicPr>
          <p:cNvPr id="9" name="8 Resim" descr="logo_Meb.png"/>
          <p:cNvPicPr>
            <a:picLocks noChangeAspect="1"/>
          </p:cNvPicPr>
          <p:nvPr/>
        </p:nvPicPr>
        <p:blipFill>
          <a:blip r:embed="rId3"/>
          <a:stretch>
            <a:fillRect/>
          </a:stretch>
        </p:blipFill>
        <p:spPr>
          <a:xfrm>
            <a:off x="152400" y="0"/>
            <a:ext cx="914400" cy="914400"/>
          </a:xfrm>
          <a:prstGeom prst="rect">
            <a:avLst/>
          </a:prstGeom>
          <a:noFill/>
          <a:ln>
            <a:noFill/>
          </a:ln>
        </p:spPr>
      </p:pic>
      <p:sp>
        <p:nvSpPr>
          <p:cNvPr id="10" name="9 Metin kutusu"/>
          <p:cNvSpPr txBox="1"/>
          <p:nvPr/>
        </p:nvSpPr>
        <p:spPr>
          <a:xfrm>
            <a:off x="1066800" y="152400"/>
            <a:ext cx="2095830" cy="646331"/>
          </a:xfrm>
          <a:prstGeom prst="rect">
            <a:avLst/>
          </a:prstGeom>
          <a:noFill/>
        </p:spPr>
        <p:txBody>
          <a:bodyPr wrap="none" rtlCol="0">
            <a:spAutoFit/>
          </a:bodyPr>
          <a:lstStyle/>
          <a:p>
            <a:r>
              <a:rPr lang="tr-TR" sz="1200" b="1" dirty="0" smtClean="0">
                <a:solidFill>
                  <a:schemeClr val="bg1"/>
                </a:solidFill>
              </a:rPr>
              <a:t>T.C.</a:t>
            </a:r>
          </a:p>
          <a:p>
            <a:r>
              <a:rPr lang="tr-TR" sz="1200" b="1" dirty="0" smtClean="0">
                <a:solidFill>
                  <a:schemeClr val="bg1"/>
                </a:solidFill>
              </a:rPr>
              <a:t>ADANA VALİLİĞİ</a:t>
            </a:r>
          </a:p>
          <a:p>
            <a:r>
              <a:rPr lang="tr-TR" sz="1200" b="1" dirty="0" smtClean="0">
                <a:solidFill>
                  <a:schemeClr val="bg1"/>
                </a:solidFill>
              </a:rPr>
              <a:t>İL MİLLİ EĞİTİM MÜDÜRLÜĞÜ</a:t>
            </a:r>
            <a:endParaRPr lang="tr-TR" sz="1200" b="1" dirty="0">
              <a:solidFill>
                <a:schemeClr val="bg1"/>
              </a:solidFill>
            </a:endParaRPr>
          </a:p>
        </p:txBody>
      </p:sp>
      <p:sp>
        <p:nvSpPr>
          <p:cNvPr id="19" name="18 Yuvarlatılmış Dikdörtgen"/>
          <p:cNvSpPr/>
          <p:nvPr/>
        </p:nvSpPr>
        <p:spPr>
          <a:xfrm>
            <a:off x="1752600" y="6324600"/>
            <a:ext cx="6934200" cy="457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6" name="Picture 2" descr="C:\Documents and Settings\Administrator\Desktop\logo\avrupa-birliği-bakanlığı-logosu\ab_bakanligi\jpg\ab_bakanligi_yazisiz.jpg"/>
          <p:cNvPicPr>
            <a:picLocks noChangeArrowheads="1"/>
          </p:cNvPicPr>
          <p:nvPr/>
        </p:nvPicPr>
        <p:blipFill>
          <a:blip r:embed="rId4" cstate="print"/>
          <a:srcRect/>
          <a:stretch>
            <a:fillRect/>
          </a:stretch>
        </p:blipFill>
        <p:spPr bwMode="auto">
          <a:xfrm>
            <a:off x="4038600" y="6400800"/>
            <a:ext cx="665988" cy="356616"/>
          </a:xfrm>
          <a:prstGeom prst="rect">
            <a:avLst/>
          </a:prstGeom>
          <a:noFill/>
        </p:spPr>
      </p:pic>
      <p:pic>
        <p:nvPicPr>
          <p:cNvPr id="16" name="15 Resim" descr="European Commission Logo fond blanc.png"/>
          <p:cNvPicPr>
            <a:picLocks noChangeAspect="1"/>
          </p:cNvPicPr>
          <p:nvPr/>
        </p:nvPicPr>
        <p:blipFill>
          <a:blip r:embed="rId5" cstate="print"/>
          <a:stretch>
            <a:fillRect/>
          </a:stretch>
        </p:blipFill>
        <p:spPr>
          <a:xfrm>
            <a:off x="2057400" y="6400800"/>
            <a:ext cx="596206" cy="365760"/>
          </a:xfrm>
          <a:prstGeom prst="rect">
            <a:avLst/>
          </a:prstGeom>
        </p:spPr>
      </p:pic>
      <p:pic>
        <p:nvPicPr>
          <p:cNvPr id="15" name="14 Resim" descr="Ulusal_ajans_yazili_logo.png"/>
          <p:cNvPicPr>
            <a:picLocks/>
          </p:cNvPicPr>
          <p:nvPr/>
        </p:nvPicPr>
        <p:blipFill>
          <a:blip r:embed="rId6" cstate="print"/>
          <a:stretch>
            <a:fillRect/>
          </a:stretch>
        </p:blipFill>
        <p:spPr>
          <a:xfrm>
            <a:off x="6248400" y="6400800"/>
            <a:ext cx="228600" cy="365760"/>
          </a:xfrm>
          <a:prstGeom prst="rect">
            <a:avLst/>
          </a:prstGeom>
        </p:spPr>
      </p:pic>
      <p:pic>
        <p:nvPicPr>
          <p:cNvPr id="17" name="16 Resim" descr="adana mem logo.png"/>
          <p:cNvPicPr>
            <a:picLocks/>
          </p:cNvPicPr>
          <p:nvPr/>
        </p:nvPicPr>
        <p:blipFill>
          <a:blip r:embed="rId7" cstate="print"/>
          <a:stretch>
            <a:fillRect/>
          </a:stretch>
        </p:blipFill>
        <p:spPr>
          <a:xfrm>
            <a:off x="8001000" y="6358128"/>
            <a:ext cx="381000" cy="347472"/>
          </a:xfrm>
          <a:prstGeom prst="rect">
            <a:avLst/>
          </a:prstGeom>
        </p:spPr>
      </p:pic>
      <p:sp>
        <p:nvSpPr>
          <p:cNvPr id="18" name="Text Placeholder 4"/>
          <p:cNvSpPr txBox="1">
            <a:spLocks/>
          </p:cNvSpPr>
          <p:nvPr/>
        </p:nvSpPr>
        <p:spPr>
          <a:xfrm>
            <a:off x="228600" y="1019205"/>
            <a:ext cx="8382000" cy="500059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itchFamily="34" charset="0"/>
              <a:buChar char="•"/>
            </a:pPr>
            <a:r>
              <a:rPr lang="tr-TR" sz="2800" b="1" dirty="0" smtClean="0">
                <a:solidFill>
                  <a:srgbClr val="3333FF"/>
                </a:solidFill>
              </a:rPr>
              <a:t>DOĞRU BİR PROJENİN ÖZELLİKLERİ</a:t>
            </a:r>
          </a:p>
          <a:p>
            <a:pPr marL="342900" indent="-342900">
              <a:buClr>
                <a:schemeClr val="tx1"/>
              </a:buClr>
              <a:buSzPct val="75000"/>
            </a:pPr>
            <a:r>
              <a:rPr lang="tr-TR" sz="2800" dirty="0">
                <a:latin typeface="Times New Roman" pitchFamily="18" charset="0"/>
                <a:cs typeface="Times New Roman" pitchFamily="18" charset="0"/>
              </a:rPr>
              <a:t> </a:t>
            </a:r>
            <a:endParaRPr lang="tr-TR" sz="2800" b="1" i="1" dirty="0">
              <a:latin typeface="Times New Roman" pitchFamily="18" charset="0"/>
              <a:cs typeface="Times New Roman" pitchFamily="18" charset="0"/>
            </a:endParaRPr>
          </a:p>
          <a:p>
            <a:pPr marL="457200" indent="-457200" algn="l">
              <a:buClr>
                <a:schemeClr val="tx1"/>
              </a:buClr>
              <a:buSzPct val="75000"/>
              <a:buFont typeface="Arial" pitchFamily="34" charset="0"/>
              <a:buChar char="•"/>
            </a:pPr>
            <a:r>
              <a:rPr lang="tr-TR" sz="2800" dirty="0" smtClean="0">
                <a:solidFill>
                  <a:schemeClr val="tx1"/>
                </a:solidFill>
                <a:latin typeface="Times New Roman" pitchFamily="18" charset="0"/>
                <a:cs typeface="Times New Roman" pitchFamily="18" charset="0"/>
              </a:rPr>
              <a:t>SPESİFİK</a:t>
            </a:r>
            <a:endParaRPr lang="tr-TR" sz="2800" dirty="0">
              <a:solidFill>
                <a:schemeClr val="tx1"/>
              </a:solidFill>
              <a:latin typeface="Times New Roman" pitchFamily="18" charset="0"/>
              <a:cs typeface="Times New Roman" pitchFamily="18" charset="0"/>
            </a:endParaRPr>
          </a:p>
          <a:p>
            <a:pPr marL="457200" indent="-457200" algn="l">
              <a:buClr>
                <a:schemeClr val="tx1"/>
              </a:buClr>
              <a:buSzPct val="75000"/>
              <a:buFont typeface="Arial" pitchFamily="34" charset="0"/>
              <a:buChar char="•"/>
            </a:pPr>
            <a:r>
              <a:rPr lang="tr-TR" sz="2800" dirty="0">
                <a:solidFill>
                  <a:schemeClr val="tx1"/>
                </a:solidFill>
                <a:latin typeface="Times New Roman" pitchFamily="18" charset="0"/>
                <a:cs typeface="Times New Roman" pitchFamily="18" charset="0"/>
              </a:rPr>
              <a:t>ÖLÇÜLEBİLİR</a:t>
            </a:r>
          </a:p>
          <a:p>
            <a:pPr marL="457200" indent="-457200" algn="l">
              <a:buClr>
                <a:schemeClr val="tx1"/>
              </a:buClr>
              <a:buSzPct val="75000"/>
              <a:buFont typeface="Arial" pitchFamily="34" charset="0"/>
              <a:buChar char="•"/>
            </a:pPr>
            <a:r>
              <a:rPr lang="tr-TR" sz="2800" dirty="0">
                <a:solidFill>
                  <a:schemeClr val="tx1"/>
                </a:solidFill>
                <a:latin typeface="Times New Roman" pitchFamily="18" charset="0"/>
                <a:cs typeface="Times New Roman" pitchFamily="18" charset="0"/>
              </a:rPr>
              <a:t>GERÇEKÇİ </a:t>
            </a:r>
          </a:p>
          <a:p>
            <a:pPr marL="457200" indent="-457200" algn="l">
              <a:buClr>
                <a:schemeClr val="tx1"/>
              </a:buClr>
              <a:buSzPct val="75000"/>
              <a:buFont typeface="Arial" pitchFamily="34" charset="0"/>
              <a:buChar char="•"/>
            </a:pPr>
            <a:r>
              <a:rPr lang="tr-TR" sz="2800" dirty="0">
                <a:solidFill>
                  <a:schemeClr val="tx1"/>
                </a:solidFill>
                <a:latin typeface="Times New Roman" pitchFamily="18" charset="0"/>
                <a:cs typeface="Times New Roman" pitchFamily="18" charset="0"/>
              </a:rPr>
              <a:t>ULAŞILABİLİR</a:t>
            </a:r>
          </a:p>
          <a:p>
            <a:pPr marL="457200" indent="-457200" algn="l">
              <a:buClr>
                <a:schemeClr val="tx1"/>
              </a:buClr>
              <a:buSzPct val="75000"/>
              <a:buFont typeface="Arial" pitchFamily="34" charset="0"/>
              <a:buChar char="•"/>
            </a:pPr>
            <a:r>
              <a:rPr lang="tr-TR" sz="2800" dirty="0">
                <a:solidFill>
                  <a:schemeClr val="tx1"/>
                </a:solidFill>
                <a:latin typeface="Times New Roman" pitchFamily="18" charset="0"/>
                <a:cs typeface="Times New Roman" pitchFamily="18" charset="0"/>
              </a:rPr>
              <a:t>SÜRESİ BELLİ</a:t>
            </a:r>
          </a:p>
          <a:p>
            <a:pPr marL="457200" indent="-457200" algn="l">
              <a:buFont typeface="Arial" pitchFamily="34" charset="0"/>
              <a:buChar char="•"/>
            </a:pPr>
            <a:endParaRPr lang="en-US" sz="2800" dirty="0">
              <a:solidFill>
                <a:schemeClr val="tx1"/>
              </a:solidFill>
              <a:latin typeface="Times New Roman" pitchFamily="18" charset="0"/>
              <a:cs typeface="Times New Roman" pitchFamily="18" charset="0"/>
            </a:endParaRPr>
          </a:p>
        </p:txBody>
      </p:sp>
      <p:pic>
        <p:nvPicPr>
          <p:cNvPr id="21" name="13 Resim" descr="adsız3.bmp"/>
          <p:cNvPicPr>
            <a:picLocks noChangeAspect="1"/>
          </p:cNvPicPr>
          <p:nvPr/>
        </p:nvPicPr>
        <p:blipFill>
          <a:blip r:embed="rId8"/>
          <a:stretch>
            <a:fillRect/>
          </a:stretch>
        </p:blipFill>
        <p:spPr>
          <a:xfrm>
            <a:off x="-76200" y="5867400"/>
            <a:ext cx="9230976" cy="990600"/>
          </a:xfrm>
          <a:prstGeom prst="rect">
            <a:avLst/>
          </a:prstGeom>
          <a:noFill/>
          <a:ln>
            <a:noFill/>
          </a:ln>
          <a:scene3d>
            <a:camera prst="orthographicFront">
              <a:rot lat="0" lon="10500000" rev="0"/>
            </a:camera>
            <a:lightRig rig="threePt" dir="t"/>
          </a:scene3d>
        </p:spPr>
      </p:pic>
      <p:sp>
        <p:nvSpPr>
          <p:cNvPr id="22" name="18 Yuvarlatılmış Dikdörtgen"/>
          <p:cNvSpPr/>
          <p:nvPr/>
        </p:nvSpPr>
        <p:spPr>
          <a:xfrm>
            <a:off x="1122599" y="6019800"/>
            <a:ext cx="7869001" cy="76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3" name="Picture 2" descr="C:\Users\Burçin\Desktop\1031px-MEB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85876" y="6055716"/>
            <a:ext cx="920038" cy="726084"/>
          </a:xfrm>
          <a:prstGeom prst="rect">
            <a:avLst/>
          </a:prstGeom>
          <a:noFill/>
          <a:extLst>
            <a:ext uri="{909E8E84-426E-40DD-AFC4-6F175D3DCCD1}">
              <a14:hiddenFill xmlns:a14="http://schemas.microsoft.com/office/drawing/2010/main">
                <a:solidFill>
                  <a:srgbClr val="FFFFFF"/>
                </a:solidFill>
              </a14:hiddenFill>
            </a:ext>
          </a:extLst>
        </p:spPr>
      </p:pic>
      <p:pic>
        <p:nvPicPr>
          <p:cNvPr id="24" name="16 Resim" descr="adana mem logo.png"/>
          <p:cNvPicPr>
            <a:picLocks/>
          </p:cNvPicPr>
          <p:nvPr/>
        </p:nvPicPr>
        <p:blipFill>
          <a:blip r:embed="rId10" cstate="print"/>
          <a:stretch>
            <a:fillRect/>
          </a:stretch>
        </p:blipFill>
        <p:spPr>
          <a:xfrm>
            <a:off x="7543800" y="6115050"/>
            <a:ext cx="990600" cy="666750"/>
          </a:xfrm>
          <a:prstGeom prst="rect">
            <a:avLst/>
          </a:prstGeom>
        </p:spPr>
      </p:pic>
      <p:pic>
        <p:nvPicPr>
          <p:cNvPr id="20" name="Picture 2" descr="C:\Users\Burçin\Desktop\logo.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54911" y="6019800"/>
            <a:ext cx="764789" cy="749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926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4" name="3 Resim" descr="adsız2.bmp"/>
          <p:cNvPicPr>
            <a:picLocks noChangeAspect="1"/>
          </p:cNvPicPr>
          <p:nvPr/>
        </p:nvPicPr>
        <p:blipFill>
          <a:blip r:embed="rId2"/>
          <a:stretch>
            <a:fillRect/>
          </a:stretch>
        </p:blipFill>
        <p:spPr>
          <a:xfrm>
            <a:off x="0" y="0"/>
            <a:ext cx="9139536" cy="6858000"/>
          </a:xfrm>
          <a:prstGeom prst="rect">
            <a:avLst/>
          </a:prstGeom>
        </p:spPr>
      </p:pic>
      <p:pic>
        <p:nvPicPr>
          <p:cNvPr id="9" name="8 Resim" descr="logo_Meb.png"/>
          <p:cNvPicPr>
            <a:picLocks noChangeAspect="1"/>
          </p:cNvPicPr>
          <p:nvPr/>
        </p:nvPicPr>
        <p:blipFill>
          <a:blip r:embed="rId3"/>
          <a:stretch>
            <a:fillRect/>
          </a:stretch>
        </p:blipFill>
        <p:spPr>
          <a:xfrm>
            <a:off x="152400" y="0"/>
            <a:ext cx="914400" cy="914400"/>
          </a:xfrm>
          <a:prstGeom prst="rect">
            <a:avLst/>
          </a:prstGeom>
          <a:noFill/>
          <a:ln>
            <a:noFill/>
          </a:ln>
        </p:spPr>
      </p:pic>
      <p:sp>
        <p:nvSpPr>
          <p:cNvPr id="10" name="9 Metin kutusu"/>
          <p:cNvSpPr txBox="1"/>
          <p:nvPr/>
        </p:nvSpPr>
        <p:spPr>
          <a:xfrm>
            <a:off x="1066800" y="152400"/>
            <a:ext cx="2095830" cy="646331"/>
          </a:xfrm>
          <a:prstGeom prst="rect">
            <a:avLst/>
          </a:prstGeom>
          <a:noFill/>
        </p:spPr>
        <p:txBody>
          <a:bodyPr wrap="none" rtlCol="0">
            <a:spAutoFit/>
          </a:bodyPr>
          <a:lstStyle/>
          <a:p>
            <a:r>
              <a:rPr lang="tr-TR" sz="1200" b="1" dirty="0" smtClean="0">
                <a:solidFill>
                  <a:schemeClr val="bg1"/>
                </a:solidFill>
              </a:rPr>
              <a:t>T.C.</a:t>
            </a:r>
          </a:p>
          <a:p>
            <a:r>
              <a:rPr lang="tr-TR" sz="1200" b="1" dirty="0" smtClean="0">
                <a:solidFill>
                  <a:schemeClr val="bg1"/>
                </a:solidFill>
              </a:rPr>
              <a:t>ADANA VALİLİĞİ</a:t>
            </a:r>
          </a:p>
          <a:p>
            <a:r>
              <a:rPr lang="tr-TR" sz="1200" b="1" dirty="0" smtClean="0">
                <a:solidFill>
                  <a:schemeClr val="bg1"/>
                </a:solidFill>
              </a:rPr>
              <a:t>İL MİLLİ EĞİTİM MÜDÜRLÜĞÜ</a:t>
            </a:r>
            <a:endParaRPr lang="tr-TR" sz="1200" b="1" dirty="0">
              <a:solidFill>
                <a:schemeClr val="bg1"/>
              </a:solidFill>
            </a:endParaRPr>
          </a:p>
        </p:txBody>
      </p:sp>
      <p:sp>
        <p:nvSpPr>
          <p:cNvPr id="19" name="18 Yuvarlatılmış Dikdörtgen"/>
          <p:cNvSpPr/>
          <p:nvPr/>
        </p:nvSpPr>
        <p:spPr>
          <a:xfrm>
            <a:off x="1752600" y="6324600"/>
            <a:ext cx="6934200" cy="457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6" name="Picture 2" descr="C:\Documents and Settings\Administrator\Desktop\logo\avrupa-birliği-bakanlığı-logosu\ab_bakanligi\jpg\ab_bakanligi_yazisiz.jpg"/>
          <p:cNvPicPr>
            <a:picLocks noChangeArrowheads="1"/>
          </p:cNvPicPr>
          <p:nvPr/>
        </p:nvPicPr>
        <p:blipFill>
          <a:blip r:embed="rId4" cstate="print"/>
          <a:srcRect/>
          <a:stretch>
            <a:fillRect/>
          </a:stretch>
        </p:blipFill>
        <p:spPr bwMode="auto">
          <a:xfrm>
            <a:off x="4038600" y="6400800"/>
            <a:ext cx="665988" cy="356616"/>
          </a:xfrm>
          <a:prstGeom prst="rect">
            <a:avLst/>
          </a:prstGeom>
          <a:noFill/>
        </p:spPr>
      </p:pic>
      <p:pic>
        <p:nvPicPr>
          <p:cNvPr id="16" name="15 Resim" descr="European Commission Logo fond blanc.png"/>
          <p:cNvPicPr>
            <a:picLocks noChangeAspect="1"/>
          </p:cNvPicPr>
          <p:nvPr/>
        </p:nvPicPr>
        <p:blipFill>
          <a:blip r:embed="rId5" cstate="print"/>
          <a:stretch>
            <a:fillRect/>
          </a:stretch>
        </p:blipFill>
        <p:spPr>
          <a:xfrm>
            <a:off x="2057400" y="6400800"/>
            <a:ext cx="596206" cy="365760"/>
          </a:xfrm>
          <a:prstGeom prst="rect">
            <a:avLst/>
          </a:prstGeom>
        </p:spPr>
      </p:pic>
      <p:pic>
        <p:nvPicPr>
          <p:cNvPr id="15" name="14 Resim" descr="Ulusal_ajans_yazili_logo.png"/>
          <p:cNvPicPr>
            <a:picLocks/>
          </p:cNvPicPr>
          <p:nvPr/>
        </p:nvPicPr>
        <p:blipFill>
          <a:blip r:embed="rId6" cstate="print"/>
          <a:stretch>
            <a:fillRect/>
          </a:stretch>
        </p:blipFill>
        <p:spPr>
          <a:xfrm>
            <a:off x="6248400" y="6400800"/>
            <a:ext cx="228600" cy="365760"/>
          </a:xfrm>
          <a:prstGeom prst="rect">
            <a:avLst/>
          </a:prstGeom>
        </p:spPr>
      </p:pic>
      <p:pic>
        <p:nvPicPr>
          <p:cNvPr id="17" name="16 Resim" descr="adana mem logo.png"/>
          <p:cNvPicPr>
            <a:picLocks/>
          </p:cNvPicPr>
          <p:nvPr/>
        </p:nvPicPr>
        <p:blipFill>
          <a:blip r:embed="rId7" cstate="print"/>
          <a:stretch>
            <a:fillRect/>
          </a:stretch>
        </p:blipFill>
        <p:spPr>
          <a:xfrm>
            <a:off x="8001000" y="6358128"/>
            <a:ext cx="381000" cy="347472"/>
          </a:xfrm>
          <a:prstGeom prst="rect">
            <a:avLst/>
          </a:prstGeom>
        </p:spPr>
      </p:pic>
      <p:sp>
        <p:nvSpPr>
          <p:cNvPr id="18" name="Text Placeholder 4"/>
          <p:cNvSpPr txBox="1">
            <a:spLocks/>
          </p:cNvSpPr>
          <p:nvPr/>
        </p:nvSpPr>
        <p:spPr>
          <a:xfrm>
            <a:off x="228600" y="1019205"/>
            <a:ext cx="8382000" cy="500059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tr-TR" altLang="tr-TR" sz="2800" dirty="0" smtClean="0">
              <a:solidFill>
                <a:srgbClr val="FF0000"/>
              </a:solidFill>
              <a:latin typeface="Tahoma" pitchFamily="34" charset="0"/>
              <a:cs typeface="Tahoma" pitchFamily="34" charset="0"/>
            </a:endParaRPr>
          </a:p>
          <a:p>
            <a:endParaRPr lang="tr-TR" altLang="tr-TR" sz="2800" dirty="0">
              <a:solidFill>
                <a:srgbClr val="FF0000"/>
              </a:solidFill>
              <a:latin typeface="Tahoma" pitchFamily="34" charset="0"/>
              <a:cs typeface="Tahoma" pitchFamily="34" charset="0"/>
            </a:endParaRPr>
          </a:p>
          <a:p>
            <a:endParaRPr lang="tr-TR" altLang="tr-TR" sz="2400" dirty="0" smtClean="0">
              <a:solidFill>
                <a:srgbClr val="FF0000"/>
              </a:solidFill>
              <a:latin typeface="Tahoma" pitchFamily="34" charset="0"/>
              <a:cs typeface="Tahoma" pitchFamily="34" charset="0"/>
            </a:endParaRPr>
          </a:p>
          <a:p>
            <a:r>
              <a:rPr lang="tr-TR" altLang="tr-TR" sz="2400" dirty="0" smtClean="0">
                <a:solidFill>
                  <a:srgbClr val="FF0000"/>
                </a:solidFill>
                <a:latin typeface="Tahoma" pitchFamily="34" charset="0"/>
                <a:cs typeface="Tahoma" pitchFamily="34" charset="0"/>
              </a:rPr>
              <a:t> </a:t>
            </a:r>
          </a:p>
        </p:txBody>
      </p:sp>
      <p:pic>
        <p:nvPicPr>
          <p:cNvPr id="21" name="13 Resim" descr="adsız3.bmp"/>
          <p:cNvPicPr>
            <a:picLocks noChangeAspect="1"/>
          </p:cNvPicPr>
          <p:nvPr/>
        </p:nvPicPr>
        <p:blipFill>
          <a:blip r:embed="rId8"/>
          <a:stretch>
            <a:fillRect/>
          </a:stretch>
        </p:blipFill>
        <p:spPr>
          <a:xfrm>
            <a:off x="-76200" y="5867400"/>
            <a:ext cx="9230976" cy="990600"/>
          </a:xfrm>
          <a:prstGeom prst="rect">
            <a:avLst/>
          </a:prstGeom>
          <a:noFill/>
          <a:ln>
            <a:noFill/>
          </a:ln>
          <a:scene3d>
            <a:camera prst="orthographicFront">
              <a:rot lat="0" lon="10500000" rev="0"/>
            </a:camera>
            <a:lightRig rig="threePt" dir="t"/>
          </a:scene3d>
        </p:spPr>
      </p:pic>
      <p:sp>
        <p:nvSpPr>
          <p:cNvPr id="22" name="18 Yuvarlatılmış Dikdörtgen"/>
          <p:cNvSpPr/>
          <p:nvPr/>
        </p:nvSpPr>
        <p:spPr>
          <a:xfrm>
            <a:off x="1122599" y="6019800"/>
            <a:ext cx="7869001" cy="76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3" name="Picture 2" descr="C:\Users\Burçin\Desktop\1031px-MEB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85876" y="6055716"/>
            <a:ext cx="920038" cy="726084"/>
          </a:xfrm>
          <a:prstGeom prst="rect">
            <a:avLst/>
          </a:prstGeom>
          <a:noFill/>
          <a:extLst>
            <a:ext uri="{909E8E84-426E-40DD-AFC4-6F175D3DCCD1}">
              <a14:hiddenFill xmlns:a14="http://schemas.microsoft.com/office/drawing/2010/main">
                <a:solidFill>
                  <a:srgbClr val="FFFFFF"/>
                </a:solidFill>
              </a14:hiddenFill>
            </a:ext>
          </a:extLst>
        </p:spPr>
      </p:pic>
      <p:pic>
        <p:nvPicPr>
          <p:cNvPr id="24" name="16 Resim" descr="adana mem logo.png"/>
          <p:cNvPicPr>
            <a:picLocks/>
          </p:cNvPicPr>
          <p:nvPr/>
        </p:nvPicPr>
        <p:blipFill>
          <a:blip r:embed="rId10" cstate="print"/>
          <a:stretch>
            <a:fillRect/>
          </a:stretch>
        </p:blipFill>
        <p:spPr>
          <a:xfrm>
            <a:off x="7467600" y="6038850"/>
            <a:ext cx="990600" cy="666750"/>
          </a:xfrm>
          <a:prstGeom prst="rect">
            <a:avLst/>
          </a:prstGeom>
        </p:spPr>
      </p:pic>
      <p:sp>
        <p:nvSpPr>
          <p:cNvPr id="6" name="Yuvarlatılmış Dikdörtgen 5"/>
          <p:cNvSpPr/>
          <p:nvPr/>
        </p:nvSpPr>
        <p:spPr>
          <a:xfrm>
            <a:off x="3733800" y="1371600"/>
            <a:ext cx="1600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FFFF00"/>
                </a:solidFill>
              </a:rPr>
              <a:t>FİKİR</a:t>
            </a:r>
            <a:endParaRPr lang="en-US" dirty="0">
              <a:solidFill>
                <a:srgbClr val="FFFF00"/>
              </a:solidFill>
            </a:endParaRPr>
          </a:p>
        </p:txBody>
      </p:sp>
      <p:sp>
        <p:nvSpPr>
          <p:cNvPr id="38" name="Yuvarlatılmış Dikdörtgen 37"/>
          <p:cNvSpPr/>
          <p:nvPr/>
        </p:nvSpPr>
        <p:spPr>
          <a:xfrm>
            <a:off x="1569842" y="3733800"/>
            <a:ext cx="1600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FFFF00"/>
                </a:solidFill>
              </a:rPr>
              <a:t>UYGULAMA</a:t>
            </a:r>
            <a:endParaRPr lang="en-US" dirty="0">
              <a:solidFill>
                <a:srgbClr val="FFFF00"/>
              </a:solidFill>
            </a:endParaRPr>
          </a:p>
        </p:txBody>
      </p:sp>
      <p:sp>
        <p:nvSpPr>
          <p:cNvPr id="39" name="Yuvarlatılmış Dikdörtgen 38"/>
          <p:cNvSpPr/>
          <p:nvPr/>
        </p:nvSpPr>
        <p:spPr>
          <a:xfrm>
            <a:off x="3733800" y="4800600"/>
            <a:ext cx="1600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FFFF00"/>
                </a:solidFill>
              </a:rPr>
              <a:t>FİNANSMAN</a:t>
            </a:r>
            <a:endParaRPr lang="en-US" dirty="0">
              <a:solidFill>
                <a:srgbClr val="FFFF00"/>
              </a:solidFill>
            </a:endParaRPr>
          </a:p>
        </p:txBody>
      </p:sp>
      <p:sp>
        <p:nvSpPr>
          <p:cNvPr id="40" name="Yuvarlatılmış Dikdörtgen 39"/>
          <p:cNvSpPr/>
          <p:nvPr/>
        </p:nvSpPr>
        <p:spPr>
          <a:xfrm>
            <a:off x="6040582" y="3733800"/>
            <a:ext cx="1600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FFFF00"/>
                </a:solidFill>
              </a:rPr>
              <a:t>PLANLAMA</a:t>
            </a:r>
            <a:endParaRPr lang="en-US" dirty="0">
              <a:solidFill>
                <a:srgbClr val="FFFF00"/>
              </a:solidFill>
            </a:endParaRPr>
          </a:p>
        </p:txBody>
      </p:sp>
      <p:sp>
        <p:nvSpPr>
          <p:cNvPr id="41" name="Yuvarlatılmış Dikdörtgen 40"/>
          <p:cNvSpPr/>
          <p:nvPr/>
        </p:nvSpPr>
        <p:spPr>
          <a:xfrm>
            <a:off x="6040582" y="2438400"/>
            <a:ext cx="1600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FFFF00"/>
                </a:solidFill>
              </a:rPr>
              <a:t>ANALİZ</a:t>
            </a:r>
            <a:endParaRPr lang="en-US" dirty="0">
              <a:solidFill>
                <a:srgbClr val="FFFF00"/>
              </a:solidFill>
            </a:endParaRPr>
          </a:p>
        </p:txBody>
      </p:sp>
      <p:sp>
        <p:nvSpPr>
          <p:cNvPr id="42" name="Yuvarlatılmış Dikdörtgen 41"/>
          <p:cNvSpPr/>
          <p:nvPr/>
        </p:nvSpPr>
        <p:spPr>
          <a:xfrm>
            <a:off x="1505814" y="2438400"/>
            <a:ext cx="1600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smtClean="0">
                <a:solidFill>
                  <a:srgbClr val="FFFF00"/>
                </a:solidFill>
              </a:rPr>
              <a:t>İZLEME</a:t>
            </a:r>
          </a:p>
          <a:p>
            <a:pPr algn="ctr"/>
            <a:r>
              <a:rPr lang="tr-TR" sz="1400" dirty="0" smtClean="0">
                <a:solidFill>
                  <a:srgbClr val="FFFF00"/>
                </a:solidFill>
              </a:rPr>
              <a:t>DEĞERLENDİRME</a:t>
            </a:r>
            <a:endParaRPr lang="en-US" sz="1400" dirty="0">
              <a:solidFill>
                <a:srgbClr val="FFFF00"/>
              </a:solidFill>
            </a:endParaRPr>
          </a:p>
        </p:txBody>
      </p:sp>
      <p:cxnSp>
        <p:nvCxnSpPr>
          <p:cNvPr id="54" name="Düz Ok Bağlayıcısı 53"/>
          <p:cNvCxnSpPr/>
          <p:nvPr/>
        </p:nvCxnSpPr>
        <p:spPr>
          <a:xfrm>
            <a:off x="5542494" y="1866900"/>
            <a:ext cx="705906" cy="419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Düz Ok Bağlayıcısı 58"/>
          <p:cNvCxnSpPr/>
          <p:nvPr/>
        </p:nvCxnSpPr>
        <p:spPr>
          <a:xfrm>
            <a:off x="6789593" y="3155820"/>
            <a:ext cx="0" cy="419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Düz Ok Bağlayıcısı 60"/>
          <p:cNvCxnSpPr/>
          <p:nvPr/>
        </p:nvCxnSpPr>
        <p:spPr>
          <a:xfrm flipH="1" flipV="1">
            <a:off x="2743200" y="4483230"/>
            <a:ext cx="558026" cy="5459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Düz Ok Bağlayıcısı 62"/>
          <p:cNvCxnSpPr/>
          <p:nvPr/>
        </p:nvCxnSpPr>
        <p:spPr>
          <a:xfrm flipH="1">
            <a:off x="5542494" y="4483230"/>
            <a:ext cx="705906" cy="5840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Düz Ok Bağlayıcısı 66"/>
          <p:cNvCxnSpPr/>
          <p:nvPr/>
        </p:nvCxnSpPr>
        <p:spPr>
          <a:xfrm flipV="1">
            <a:off x="2362200" y="3155820"/>
            <a:ext cx="0" cy="419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Düz Ok Bağlayıcısı 68"/>
          <p:cNvCxnSpPr/>
          <p:nvPr/>
        </p:nvCxnSpPr>
        <p:spPr>
          <a:xfrm flipV="1">
            <a:off x="2514600" y="1866900"/>
            <a:ext cx="812413" cy="419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0" name="Picture 2" descr="C:\Users\Burçin\Desktop\logo.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54911" y="6019800"/>
            <a:ext cx="764789" cy="749645"/>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1371600" y="838200"/>
            <a:ext cx="6248400" cy="369332"/>
          </a:xfrm>
          <a:prstGeom prst="rect">
            <a:avLst/>
          </a:prstGeom>
          <a:noFill/>
        </p:spPr>
        <p:txBody>
          <a:bodyPr wrap="square" rtlCol="0">
            <a:spAutoFit/>
          </a:bodyPr>
          <a:lstStyle/>
          <a:p>
            <a:pPr algn="ctr"/>
            <a:r>
              <a:rPr lang="tr-TR" b="1" dirty="0" smtClean="0">
                <a:solidFill>
                  <a:srgbClr val="FF0000"/>
                </a:solidFill>
              </a:rPr>
              <a:t>PROJE DÖNGÜSÜ</a:t>
            </a:r>
            <a:endParaRPr lang="en-US" b="1" dirty="0">
              <a:solidFill>
                <a:srgbClr val="FF0000"/>
              </a:solidFill>
            </a:endParaRPr>
          </a:p>
        </p:txBody>
      </p:sp>
    </p:spTree>
    <p:extLst>
      <p:ext uri="{BB962C8B-B14F-4D97-AF65-F5344CB8AC3E}">
        <p14:creationId xmlns:p14="http://schemas.microsoft.com/office/powerpoint/2010/main" val="29309490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4" name="3 Resim" descr="adsız2.bmp"/>
          <p:cNvPicPr>
            <a:picLocks noChangeAspect="1"/>
          </p:cNvPicPr>
          <p:nvPr/>
        </p:nvPicPr>
        <p:blipFill>
          <a:blip r:embed="rId2"/>
          <a:stretch>
            <a:fillRect/>
          </a:stretch>
        </p:blipFill>
        <p:spPr>
          <a:xfrm>
            <a:off x="0" y="0"/>
            <a:ext cx="9139536" cy="6858000"/>
          </a:xfrm>
          <a:prstGeom prst="rect">
            <a:avLst/>
          </a:prstGeom>
        </p:spPr>
      </p:pic>
      <p:pic>
        <p:nvPicPr>
          <p:cNvPr id="9" name="8 Resim" descr="logo_Meb.png"/>
          <p:cNvPicPr>
            <a:picLocks noChangeAspect="1"/>
          </p:cNvPicPr>
          <p:nvPr/>
        </p:nvPicPr>
        <p:blipFill>
          <a:blip r:embed="rId3"/>
          <a:stretch>
            <a:fillRect/>
          </a:stretch>
        </p:blipFill>
        <p:spPr>
          <a:xfrm>
            <a:off x="152400" y="0"/>
            <a:ext cx="914400" cy="914400"/>
          </a:xfrm>
          <a:prstGeom prst="rect">
            <a:avLst/>
          </a:prstGeom>
          <a:noFill/>
          <a:ln>
            <a:noFill/>
          </a:ln>
        </p:spPr>
      </p:pic>
      <p:sp>
        <p:nvSpPr>
          <p:cNvPr id="10" name="9 Metin kutusu"/>
          <p:cNvSpPr txBox="1"/>
          <p:nvPr/>
        </p:nvSpPr>
        <p:spPr>
          <a:xfrm>
            <a:off x="1066800" y="152400"/>
            <a:ext cx="2095830" cy="646331"/>
          </a:xfrm>
          <a:prstGeom prst="rect">
            <a:avLst/>
          </a:prstGeom>
          <a:noFill/>
        </p:spPr>
        <p:txBody>
          <a:bodyPr wrap="none" rtlCol="0">
            <a:spAutoFit/>
          </a:bodyPr>
          <a:lstStyle/>
          <a:p>
            <a:r>
              <a:rPr lang="tr-TR" sz="1200" b="1" dirty="0" smtClean="0">
                <a:solidFill>
                  <a:schemeClr val="bg1"/>
                </a:solidFill>
              </a:rPr>
              <a:t>T.C.</a:t>
            </a:r>
          </a:p>
          <a:p>
            <a:r>
              <a:rPr lang="tr-TR" sz="1200" b="1" dirty="0" smtClean="0">
                <a:solidFill>
                  <a:schemeClr val="bg1"/>
                </a:solidFill>
              </a:rPr>
              <a:t>ADANA VALİLİĞİ</a:t>
            </a:r>
          </a:p>
          <a:p>
            <a:r>
              <a:rPr lang="tr-TR" sz="1200" b="1" dirty="0" smtClean="0">
                <a:solidFill>
                  <a:schemeClr val="bg1"/>
                </a:solidFill>
              </a:rPr>
              <a:t>İL MİLLİ EĞİTİM MÜDÜRLÜĞÜ</a:t>
            </a:r>
            <a:endParaRPr lang="tr-TR" sz="1200" b="1" dirty="0">
              <a:solidFill>
                <a:schemeClr val="bg1"/>
              </a:solidFill>
            </a:endParaRPr>
          </a:p>
        </p:txBody>
      </p:sp>
      <p:sp>
        <p:nvSpPr>
          <p:cNvPr id="19" name="18 Yuvarlatılmış Dikdörtgen"/>
          <p:cNvSpPr/>
          <p:nvPr/>
        </p:nvSpPr>
        <p:spPr>
          <a:xfrm>
            <a:off x="1752600" y="6324600"/>
            <a:ext cx="6934200" cy="457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6" name="Picture 2" descr="C:\Documents and Settings\Administrator\Desktop\logo\avrupa-birliği-bakanlığı-logosu\ab_bakanligi\jpg\ab_bakanligi_yazisiz.jpg"/>
          <p:cNvPicPr>
            <a:picLocks noChangeArrowheads="1"/>
          </p:cNvPicPr>
          <p:nvPr/>
        </p:nvPicPr>
        <p:blipFill>
          <a:blip r:embed="rId4" cstate="print"/>
          <a:srcRect/>
          <a:stretch>
            <a:fillRect/>
          </a:stretch>
        </p:blipFill>
        <p:spPr bwMode="auto">
          <a:xfrm>
            <a:off x="4038600" y="6400800"/>
            <a:ext cx="665988" cy="356616"/>
          </a:xfrm>
          <a:prstGeom prst="rect">
            <a:avLst/>
          </a:prstGeom>
          <a:noFill/>
        </p:spPr>
      </p:pic>
      <p:pic>
        <p:nvPicPr>
          <p:cNvPr id="16" name="15 Resim" descr="European Commission Logo fond blanc.png"/>
          <p:cNvPicPr>
            <a:picLocks noChangeAspect="1"/>
          </p:cNvPicPr>
          <p:nvPr/>
        </p:nvPicPr>
        <p:blipFill>
          <a:blip r:embed="rId5" cstate="print"/>
          <a:stretch>
            <a:fillRect/>
          </a:stretch>
        </p:blipFill>
        <p:spPr>
          <a:xfrm>
            <a:off x="2057400" y="6400800"/>
            <a:ext cx="596206" cy="365760"/>
          </a:xfrm>
          <a:prstGeom prst="rect">
            <a:avLst/>
          </a:prstGeom>
        </p:spPr>
      </p:pic>
      <p:pic>
        <p:nvPicPr>
          <p:cNvPr id="15" name="14 Resim" descr="Ulusal_ajans_yazili_logo.png"/>
          <p:cNvPicPr>
            <a:picLocks/>
          </p:cNvPicPr>
          <p:nvPr/>
        </p:nvPicPr>
        <p:blipFill>
          <a:blip r:embed="rId6" cstate="print"/>
          <a:stretch>
            <a:fillRect/>
          </a:stretch>
        </p:blipFill>
        <p:spPr>
          <a:xfrm>
            <a:off x="6248400" y="6400800"/>
            <a:ext cx="228600" cy="365760"/>
          </a:xfrm>
          <a:prstGeom prst="rect">
            <a:avLst/>
          </a:prstGeom>
        </p:spPr>
      </p:pic>
      <p:pic>
        <p:nvPicPr>
          <p:cNvPr id="17" name="16 Resim" descr="adana mem logo.png"/>
          <p:cNvPicPr>
            <a:picLocks/>
          </p:cNvPicPr>
          <p:nvPr/>
        </p:nvPicPr>
        <p:blipFill>
          <a:blip r:embed="rId7" cstate="print"/>
          <a:stretch>
            <a:fillRect/>
          </a:stretch>
        </p:blipFill>
        <p:spPr>
          <a:xfrm>
            <a:off x="8001000" y="6358128"/>
            <a:ext cx="381000" cy="347472"/>
          </a:xfrm>
          <a:prstGeom prst="rect">
            <a:avLst/>
          </a:prstGeom>
        </p:spPr>
      </p:pic>
      <p:sp>
        <p:nvSpPr>
          <p:cNvPr id="18" name="Text Placeholder 4"/>
          <p:cNvSpPr txBox="1">
            <a:spLocks/>
          </p:cNvSpPr>
          <p:nvPr/>
        </p:nvSpPr>
        <p:spPr>
          <a:xfrm>
            <a:off x="228600" y="1019205"/>
            <a:ext cx="8382000" cy="500059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Wingdings" pitchFamily="2" charset="2"/>
              <a:buChar char="§"/>
            </a:pPr>
            <a:r>
              <a:rPr lang="tr-TR" sz="2400" dirty="0" smtClean="0">
                <a:solidFill>
                  <a:schemeClr val="tx1"/>
                </a:solidFill>
                <a:latin typeface="Times New Roman" pitchFamily="18" charset="0"/>
                <a:cs typeface="Times New Roman" pitchFamily="18" charset="0"/>
              </a:rPr>
              <a:t>Projeler bir fikir doğrultusunda ortaya çıkar ve mutlaka önceden net olarak belirlenip ifade  edilmiş amaçları, sonuçları vardır.</a:t>
            </a:r>
          </a:p>
          <a:p>
            <a:pPr marL="457200" indent="-457200" algn="l">
              <a:buFont typeface="Wingdings" pitchFamily="2" charset="2"/>
              <a:buChar char="§"/>
            </a:pPr>
            <a:endParaRPr lang="tr-TR" sz="2400" dirty="0" smtClean="0">
              <a:solidFill>
                <a:schemeClr val="tx1"/>
              </a:solidFill>
              <a:latin typeface="Times New Roman" pitchFamily="18" charset="0"/>
              <a:cs typeface="Times New Roman" pitchFamily="18" charset="0"/>
            </a:endParaRPr>
          </a:p>
          <a:p>
            <a:pPr marL="457200" indent="-457200" algn="l">
              <a:buFont typeface="Wingdings" pitchFamily="2" charset="2"/>
              <a:buChar char="§"/>
            </a:pPr>
            <a:r>
              <a:rPr lang="tr-TR" sz="2400" dirty="0" smtClean="0">
                <a:solidFill>
                  <a:schemeClr val="tx1"/>
                </a:solidFill>
                <a:latin typeface="Times New Roman" pitchFamily="18" charset="0"/>
                <a:cs typeface="Times New Roman" pitchFamily="18" charset="0"/>
              </a:rPr>
              <a:t>Projenin oluşmasına sebep olan fikrin tüm bileşenleri açısından analizinin yapılması. </a:t>
            </a:r>
          </a:p>
          <a:p>
            <a:pPr marL="742950" lvl="1" indent="-285750" algn="l">
              <a:buFont typeface="Arial" pitchFamily="34" charset="0"/>
              <a:buChar char="•"/>
            </a:pPr>
            <a:r>
              <a:rPr lang="tr-TR" sz="2000" dirty="0" smtClean="0">
                <a:solidFill>
                  <a:srgbClr val="0033CC"/>
                </a:solidFill>
                <a:latin typeface="Times New Roman" pitchFamily="18" charset="0"/>
                <a:cs typeface="Times New Roman" pitchFamily="18" charset="0"/>
              </a:rPr>
              <a:t>Sorun analizi</a:t>
            </a:r>
          </a:p>
          <a:p>
            <a:pPr marL="742950" lvl="1" indent="-285750" algn="l">
              <a:buFont typeface="Arial" pitchFamily="34" charset="0"/>
              <a:buChar char="•"/>
            </a:pPr>
            <a:r>
              <a:rPr lang="tr-TR" sz="2000" dirty="0" smtClean="0">
                <a:solidFill>
                  <a:srgbClr val="0033CC"/>
                </a:solidFill>
                <a:latin typeface="Times New Roman" pitchFamily="18" charset="0"/>
                <a:cs typeface="Times New Roman" pitchFamily="18" charset="0"/>
              </a:rPr>
              <a:t>Paydaş analizi</a:t>
            </a:r>
          </a:p>
          <a:p>
            <a:pPr marL="742950" lvl="1" indent="-285750" algn="l">
              <a:buFont typeface="Arial" pitchFamily="34" charset="0"/>
              <a:buChar char="•"/>
            </a:pPr>
            <a:r>
              <a:rPr lang="tr-TR" sz="2000" dirty="0" smtClean="0">
                <a:solidFill>
                  <a:srgbClr val="0033CC"/>
                </a:solidFill>
                <a:latin typeface="Times New Roman" pitchFamily="18" charset="0"/>
                <a:cs typeface="Times New Roman" pitchFamily="18" charset="0"/>
              </a:rPr>
              <a:t>Hedef analizi</a:t>
            </a:r>
          </a:p>
          <a:p>
            <a:pPr marL="742950" lvl="1" indent="-285750" algn="l">
              <a:buFont typeface="Arial" pitchFamily="34" charset="0"/>
              <a:buChar char="•"/>
            </a:pPr>
            <a:r>
              <a:rPr lang="tr-TR" sz="2000" dirty="0" smtClean="0">
                <a:solidFill>
                  <a:srgbClr val="0033CC"/>
                </a:solidFill>
                <a:latin typeface="Times New Roman" pitchFamily="18" charset="0"/>
                <a:cs typeface="Times New Roman" pitchFamily="18" charset="0"/>
              </a:rPr>
              <a:t>Strateji analizi </a:t>
            </a:r>
          </a:p>
          <a:p>
            <a:pPr algn="l"/>
            <a:endParaRPr lang="en-US" sz="2000" dirty="0">
              <a:latin typeface="Times New Roman" pitchFamily="18" charset="0"/>
              <a:cs typeface="Times New Roman" pitchFamily="18" charset="0"/>
            </a:endParaRPr>
          </a:p>
        </p:txBody>
      </p:sp>
      <p:pic>
        <p:nvPicPr>
          <p:cNvPr id="21" name="13 Resim" descr="adsız3.bmp"/>
          <p:cNvPicPr>
            <a:picLocks noChangeAspect="1"/>
          </p:cNvPicPr>
          <p:nvPr/>
        </p:nvPicPr>
        <p:blipFill>
          <a:blip r:embed="rId8"/>
          <a:stretch>
            <a:fillRect/>
          </a:stretch>
        </p:blipFill>
        <p:spPr>
          <a:xfrm>
            <a:off x="-76200" y="5867400"/>
            <a:ext cx="9230976" cy="990600"/>
          </a:xfrm>
          <a:prstGeom prst="rect">
            <a:avLst/>
          </a:prstGeom>
          <a:noFill/>
          <a:ln>
            <a:noFill/>
          </a:ln>
          <a:scene3d>
            <a:camera prst="orthographicFront">
              <a:rot lat="0" lon="10500000" rev="0"/>
            </a:camera>
            <a:lightRig rig="threePt" dir="t"/>
          </a:scene3d>
        </p:spPr>
      </p:pic>
      <p:sp>
        <p:nvSpPr>
          <p:cNvPr id="22" name="18 Yuvarlatılmış Dikdörtgen"/>
          <p:cNvSpPr/>
          <p:nvPr/>
        </p:nvSpPr>
        <p:spPr>
          <a:xfrm>
            <a:off x="1122599" y="6019800"/>
            <a:ext cx="7869001" cy="76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3" name="Picture 2" descr="C:\Users\Burçin\Desktop\1031px-MEB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85876" y="6055716"/>
            <a:ext cx="920038" cy="726084"/>
          </a:xfrm>
          <a:prstGeom prst="rect">
            <a:avLst/>
          </a:prstGeom>
          <a:noFill/>
          <a:extLst>
            <a:ext uri="{909E8E84-426E-40DD-AFC4-6F175D3DCCD1}">
              <a14:hiddenFill xmlns:a14="http://schemas.microsoft.com/office/drawing/2010/main">
                <a:solidFill>
                  <a:srgbClr val="FFFFFF"/>
                </a:solidFill>
              </a14:hiddenFill>
            </a:ext>
          </a:extLst>
        </p:spPr>
      </p:pic>
      <p:pic>
        <p:nvPicPr>
          <p:cNvPr id="24" name="16 Resim" descr="adana mem logo.png"/>
          <p:cNvPicPr>
            <a:picLocks/>
          </p:cNvPicPr>
          <p:nvPr/>
        </p:nvPicPr>
        <p:blipFill>
          <a:blip r:embed="rId10" cstate="print"/>
          <a:stretch>
            <a:fillRect/>
          </a:stretch>
        </p:blipFill>
        <p:spPr>
          <a:xfrm>
            <a:off x="7315200" y="6096000"/>
            <a:ext cx="990600" cy="666750"/>
          </a:xfrm>
          <a:prstGeom prst="rect">
            <a:avLst/>
          </a:prstGeom>
        </p:spPr>
      </p:pic>
      <p:pic>
        <p:nvPicPr>
          <p:cNvPr id="20" name="Picture 2" descr="C:\Users\Burçin\Desktop\logo.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54911" y="6019800"/>
            <a:ext cx="764789" cy="749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952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1988</TotalTime>
  <Words>1336</Words>
  <Application>Microsoft Office PowerPoint</Application>
  <PresentationFormat>Ekran Gösterisi (4:3)</PresentationFormat>
  <Paragraphs>272</Paragraphs>
  <Slides>26</Slides>
  <Notes>0</Notes>
  <HiddenSlides>0</HiddenSlides>
  <MMClips>0</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Users</dc:creator>
  <cp:lastModifiedBy>Burçin Kocabey</cp:lastModifiedBy>
  <cp:revision>102</cp:revision>
  <dcterms:created xsi:type="dcterms:W3CDTF">2014-02-28T07:52:41Z</dcterms:created>
  <dcterms:modified xsi:type="dcterms:W3CDTF">2015-08-03T10:17:14Z</dcterms:modified>
</cp:coreProperties>
</file>